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97" r:id="rId2"/>
    <p:sldId id="298" r:id="rId3"/>
    <p:sldId id="301" r:id="rId4"/>
    <p:sldId id="300" r:id="rId5"/>
    <p:sldId id="295" r:id="rId6"/>
    <p:sldId id="282" r:id="rId7"/>
    <p:sldId id="25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9" r:id="rId4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雪莉 liu" userId="ad31c739f9a4b785" providerId="LiveId" clId="{3582C036-6E57-4781-8ABC-6DCA5394A3CD}"/>
    <pc:docChg chg="undo custSel addSld delSld modSld addMainMaster delMainMaster modMainMaster">
      <pc:chgData name="雪莉 liu" userId="ad31c739f9a4b785" providerId="LiveId" clId="{3582C036-6E57-4781-8ABC-6DCA5394A3CD}" dt="2021-08-28T06:29:44.911" v="760" actId="207"/>
      <pc:docMkLst>
        <pc:docMk/>
      </pc:docMkLst>
      <pc:sldChg chg="addSp delSp modSp mod">
        <pc:chgData name="雪莉 liu" userId="ad31c739f9a4b785" providerId="LiveId" clId="{3582C036-6E57-4781-8ABC-6DCA5394A3CD}" dt="2021-08-27T15:24:45.306" v="381" actId="1076"/>
        <pc:sldMkLst>
          <pc:docMk/>
          <pc:sldMk cId="2892780027" sldId="257"/>
        </pc:sldMkLst>
        <pc:spChg chg="mod">
          <ac:chgData name="雪莉 liu" userId="ad31c739f9a4b785" providerId="LiveId" clId="{3582C036-6E57-4781-8ABC-6DCA5394A3CD}" dt="2021-08-27T15:24:45.306" v="381" actId="1076"/>
          <ac:spMkLst>
            <pc:docMk/>
            <pc:sldMk cId="2892780027" sldId="257"/>
            <ac:spMk id="7" creationId="{395F7ACD-732F-426F-9693-9ABE54E4D581}"/>
          </ac:spMkLst>
        </pc:spChg>
        <pc:grpChg chg="mod">
          <ac:chgData name="雪莉 liu" userId="ad31c739f9a4b785" providerId="LiveId" clId="{3582C036-6E57-4781-8ABC-6DCA5394A3CD}" dt="2021-08-27T15:22:15.722" v="353" actId="1076"/>
          <ac:grpSpMkLst>
            <pc:docMk/>
            <pc:sldMk cId="2892780027" sldId="257"/>
            <ac:grpSpMk id="11" creationId="{42AC548C-D3C1-42DB-B028-7EE07EC3C1E8}"/>
          </ac:grpSpMkLst>
        </pc:grpChg>
        <pc:picChg chg="add mod ord">
          <ac:chgData name="雪莉 liu" userId="ad31c739f9a4b785" providerId="LiveId" clId="{3582C036-6E57-4781-8ABC-6DCA5394A3CD}" dt="2021-08-27T15:22:11.442" v="352" actId="14100"/>
          <ac:picMkLst>
            <pc:docMk/>
            <pc:sldMk cId="2892780027" sldId="257"/>
            <ac:picMk id="3" creationId="{23A97F52-8084-4F93-87E0-0BA147C9D73F}"/>
          </ac:picMkLst>
        </pc:picChg>
        <pc:picChg chg="del">
          <ac:chgData name="雪莉 liu" userId="ad31c739f9a4b785" providerId="LiveId" clId="{3582C036-6E57-4781-8ABC-6DCA5394A3CD}" dt="2021-08-27T14:48:37.049" v="0" actId="478"/>
          <ac:picMkLst>
            <pc:docMk/>
            <pc:sldMk cId="2892780027" sldId="257"/>
            <ac:picMk id="6" creationId="{3087C631-3859-4AE1-A775-55DDE99243CB}"/>
          </ac:picMkLst>
        </pc:picChg>
      </pc:sldChg>
      <pc:sldChg chg="modSp mod">
        <pc:chgData name="雪莉 liu" userId="ad31c739f9a4b785" providerId="LiveId" clId="{3582C036-6E57-4781-8ABC-6DCA5394A3CD}" dt="2021-08-27T15:24:41.242" v="380" actId="1076"/>
        <pc:sldMkLst>
          <pc:docMk/>
          <pc:sldMk cId="1308571387" sldId="259"/>
        </pc:sldMkLst>
        <pc:spChg chg="mod">
          <ac:chgData name="雪莉 liu" userId="ad31c739f9a4b785" providerId="LiveId" clId="{3582C036-6E57-4781-8ABC-6DCA5394A3CD}" dt="2021-08-27T15:24:41.242" v="380" actId="1076"/>
          <ac:spMkLst>
            <pc:docMk/>
            <pc:sldMk cId="1308571387" sldId="259"/>
            <ac:spMk id="5" creationId="{278A7C3E-B7AE-4F3A-ACE8-7CE53340DB6F}"/>
          </ac:spMkLst>
        </pc:spChg>
        <pc:picChg chg="mod">
          <ac:chgData name="雪莉 liu" userId="ad31c739f9a4b785" providerId="LiveId" clId="{3582C036-6E57-4781-8ABC-6DCA5394A3CD}" dt="2021-08-27T15:22:20.617" v="354" actId="14100"/>
          <ac:picMkLst>
            <pc:docMk/>
            <pc:sldMk cId="1308571387" sldId="259"/>
            <ac:picMk id="3" creationId="{36DF1BC6-1975-451D-A5BA-2DAF2526F743}"/>
          </ac:picMkLst>
        </pc:picChg>
      </pc:sldChg>
      <pc:sldChg chg="modSp mod">
        <pc:chgData name="雪莉 liu" userId="ad31c739f9a4b785" providerId="LiveId" clId="{3582C036-6E57-4781-8ABC-6DCA5394A3CD}" dt="2021-08-27T15:24:37.010" v="379" actId="1076"/>
        <pc:sldMkLst>
          <pc:docMk/>
          <pc:sldMk cId="3214568603" sldId="260"/>
        </pc:sldMkLst>
        <pc:spChg chg="mod">
          <ac:chgData name="雪莉 liu" userId="ad31c739f9a4b785" providerId="LiveId" clId="{3582C036-6E57-4781-8ABC-6DCA5394A3CD}" dt="2021-08-27T15:24:37.010" v="379" actId="1076"/>
          <ac:spMkLst>
            <pc:docMk/>
            <pc:sldMk cId="3214568603" sldId="260"/>
            <ac:spMk id="5" creationId="{B0C0A3B3-1918-4446-83B1-325C79E258F4}"/>
          </ac:spMkLst>
        </pc:spChg>
        <pc:grpChg chg="mod">
          <ac:chgData name="雪莉 liu" userId="ad31c739f9a4b785" providerId="LiveId" clId="{3582C036-6E57-4781-8ABC-6DCA5394A3CD}" dt="2021-08-27T15:22:34.105" v="358" actId="1076"/>
          <ac:grpSpMkLst>
            <pc:docMk/>
            <pc:sldMk cId="3214568603" sldId="260"/>
            <ac:grpSpMk id="10" creationId="{24E71462-B022-4C67-AAAE-373ECBF28AF9}"/>
          </ac:grpSpMkLst>
        </pc:grpChg>
        <pc:picChg chg="mod">
          <ac:chgData name="雪莉 liu" userId="ad31c739f9a4b785" providerId="LiveId" clId="{3582C036-6E57-4781-8ABC-6DCA5394A3CD}" dt="2021-08-27T15:22:29.859" v="357" actId="1076"/>
          <ac:picMkLst>
            <pc:docMk/>
            <pc:sldMk cId="3214568603" sldId="260"/>
            <ac:picMk id="9" creationId="{67C8168C-52BF-44A6-AC0E-420DBA0CB0E7}"/>
          </ac:picMkLst>
        </pc:picChg>
      </pc:sldChg>
      <pc:sldChg chg="modSp mod">
        <pc:chgData name="雪莉 liu" userId="ad31c739f9a4b785" providerId="LiveId" clId="{3582C036-6E57-4781-8ABC-6DCA5394A3CD}" dt="2021-08-27T15:24:32.258" v="378" actId="1076"/>
        <pc:sldMkLst>
          <pc:docMk/>
          <pc:sldMk cId="1669177745" sldId="261"/>
        </pc:sldMkLst>
        <pc:spChg chg="mod">
          <ac:chgData name="雪莉 liu" userId="ad31c739f9a4b785" providerId="LiveId" clId="{3582C036-6E57-4781-8ABC-6DCA5394A3CD}" dt="2021-08-27T15:24:32.258" v="378" actId="1076"/>
          <ac:spMkLst>
            <pc:docMk/>
            <pc:sldMk cId="1669177745" sldId="261"/>
            <ac:spMk id="7" creationId="{E067ED32-8B02-4944-B85E-932D5372FF49}"/>
          </ac:spMkLst>
        </pc:spChg>
        <pc:picChg chg="mod">
          <ac:chgData name="雪莉 liu" userId="ad31c739f9a4b785" providerId="LiveId" clId="{3582C036-6E57-4781-8ABC-6DCA5394A3CD}" dt="2021-08-27T15:22:45.009" v="361" actId="14100"/>
          <ac:picMkLst>
            <pc:docMk/>
            <pc:sldMk cId="1669177745" sldId="261"/>
            <ac:picMk id="6" creationId="{B64D5199-E56A-470D-B60B-A5A4CEC7A8F4}"/>
          </ac:picMkLst>
        </pc:picChg>
      </pc:sldChg>
      <pc:sldChg chg="addSp delSp modSp mod">
        <pc:chgData name="雪莉 liu" userId="ad31c739f9a4b785" providerId="LiveId" clId="{3582C036-6E57-4781-8ABC-6DCA5394A3CD}" dt="2021-08-27T15:23:28.965" v="370" actId="20577"/>
        <pc:sldMkLst>
          <pc:docMk/>
          <pc:sldMk cId="149853864" sldId="262"/>
        </pc:sldMkLst>
        <pc:spChg chg="mod">
          <ac:chgData name="雪莉 liu" userId="ad31c739f9a4b785" providerId="LiveId" clId="{3582C036-6E57-4781-8ABC-6DCA5394A3CD}" dt="2021-08-27T15:23:28.965" v="370" actId="20577"/>
          <ac:spMkLst>
            <pc:docMk/>
            <pc:sldMk cId="149853864" sldId="262"/>
            <ac:spMk id="7" creationId="{E0ABEE06-CD3D-422D-8854-EDB22E8566C6}"/>
          </ac:spMkLst>
        </pc:spChg>
        <pc:grpChg chg="mod">
          <ac:chgData name="雪莉 liu" userId="ad31c739f9a4b785" providerId="LiveId" clId="{3582C036-6E57-4781-8ABC-6DCA5394A3CD}" dt="2021-08-27T15:23:05.777" v="365" actId="1076"/>
          <ac:grpSpMkLst>
            <pc:docMk/>
            <pc:sldMk cId="149853864" sldId="262"/>
            <ac:grpSpMk id="8" creationId="{B2B1E4EB-A207-4224-A436-8609584A557B}"/>
          </ac:grpSpMkLst>
        </pc:grpChg>
        <pc:picChg chg="del">
          <ac:chgData name="雪莉 liu" userId="ad31c739f9a4b785" providerId="LiveId" clId="{3582C036-6E57-4781-8ABC-6DCA5394A3CD}" dt="2021-08-27T14:50:19.545" v="3" actId="478"/>
          <ac:picMkLst>
            <pc:docMk/>
            <pc:sldMk cId="149853864" sldId="262"/>
            <ac:picMk id="3" creationId="{3D0ACC1C-E8B4-4938-AE92-93AF987B100A}"/>
          </ac:picMkLst>
        </pc:picChg>
        <pc:picChg chg="add mod ord">
          <ac:chgData name="雪莉 liu" userId="ad31c739f9a4b785" providerId="LiveId" clId="{3582C036-6E57-4781-8ABC-6DCA5394A3CD}" dt="2021-08-27T15:22:59.520" v="364" actId="1076"/>
          <ac:picMkLst>
            <pc:docMk/>
            <pc:sldMk cId="149853864" sldId="262"/>
            <ac:picMk id="4" creationId="{28F0D1E1-FD22-4F8E-9C68-70F7DF7B2624}"/>
          </ac:picMkLst>
        </pc:picChg>
      </pc:sldChg>
      <pc:sldChg chg="addSp delSp modSp mod">
        <pc:chgData name="雪莉 liu" userId="ad31c739f9a4b785" providerId="LiveId" clId="{3582C036-6E57-4781-8ABC-6DCA5394A3CD}" dt="2021-08-27T15:23:22.706" v="368" actId="14100"/>
        <pc:sldMkLst>
          <pc:docMk/>
          <pc:sldMk cId="3092167017" sldId="263"/>
        </pc:sldMkLst>
        <pc:spChg chg="mod">
          <ac:chgData name="雪莉 liu" userId="ad31c739f9a4b785" providerId="LiveId" clId="{3582C036-6E57-4781-8ABC-6DCA5394A3CD}" dt="2021-08-27T15:23:18.596" v="367" actId="14100"/>
          <ac:spMkLst>
            <pc:docMk/>
            <pc:sldMk cId="3092167017" sldId="263"/>
            <ac:spMk id="5" creationId="{71711D09-DE73-4701-BCA6-EE3229F2BA46}"/>
          </ac:spMkLst>
        </pc:spChg>
        <pc:spChg chg="mod">
          <ac:chgData name="雪莉 liu" userId="ad31c739f9a4b785" providerId="LiveId" clId="{3582C036-6E57-4781-8ABC-6DCA5394A3CD}" dt="2021-08-27T15:23:22.706" v="368" actId="14100"/>
          <ac:spMkLst>
            <pc:docMk/>
            <pc:sldMk cId="3092167017" sldId="263"/>
            <ac:spMk id="8" creationId="{F6EA3404-4D1A-43D2-970A-461D18D9A53B}"/>
          </ac:spMkLst>
        </pc:spChg>
        <pc:picChg chg="add del ord">
          <ac:chgData name="雪莉 liu" userId="ad31c739f9a4b785" providerId="LiveId" clId="{3582C036-6E57-4781-8ABC-6DCA5394A3CD}" dt="2021-08-27T14:51:17.424" v="9" actId="478"/>
          <ac:picMkLst>
            <pc:docMk/>
            <pc:sldMk cId="3092167017" sldId="263"/>
            <ac:picMk id="3" creationId="{EB5FBB92-AC6F-4F23-99FC-C9B2D2F081E6}"/>
          </ac:picMkLst>
        </pc:picChg>
        <pc:picChg chg="add mod ord">
          <ac:chgData name="雪莉 liu" userId="ad31c739f9a4b785" providerId="LiveId" clId="{3582C036-6E57-4781-8ABC-6DCA5394A3CD}" dt="2021-08-27T15:23:12.362" v="366" actId="14100"/>
          <ac:picMkLst>
            <pc:docMk/>
            <pc:sldMk cId="3092167017" sldId="263"/>
            <ac:picMk id="6" creationId="{4F0FF92E-92B9-4D2F-BA7E-31604B45FAB3}"/>
          </ac:picMkLst>
        </pc:picChg>
        <pc:picChg chg="del">
          <ac:chgData name="雪莉 liu" userId="ad31c739f9a4b785" providerId="LiveId" clId="{3582C036-6E57-4781-8ABC-6DCA5394A3CD}" dt="2021-08-27T14:50:51.693" v="6" actId="478"/>
          <ac:picMkLst>
            <pc:docMk/>
            <pc:sldMk cId="3092167017" sldId="263"/>
            <ac:picMk id="7" creationId="{F1DA9B49-8C3B-42FC-9122-3D16D157171B}"/>
          </ac:picMkLst>
        </pc:picChg>
      </pc:sldChg>
      <pc:sldChg chg="addSp delSp modSp mod delAnim">
        <pc:chgData name="雪莉 liu" userId="ad31c739f9a4b785" providerId="LiveId" clId="{3582C036-6E57-4781-8ABC-6DCA5394A3CD}" dt="2021-08-27T15:31:34.899" v="452" actId="14100"/>
        <pc:sldMkLst>
          <pc:docMk/>
          <pc:sldMk cId="3802141954" sldId="264"/>
        </pc:sldMkLst>
        <pc:spChg chg="del">
          <ac:chgData name="雪莉 liu" userId="ad31c739f9a4b785" providerId="LiveId" clId="{3582C036-6E57-4781-8ABC-6DCA5394A3CD}" dt="2021-08-27T14:51:50.303" v="12" actId="478"/>
          <ac:spMkLst>
            <pc:docMk/>
            <pc:sldMk cId="3802141954" sldId="264"/>
            <ac:spMk id="5" creationId="{209F425F-E796-452D-891A-2CC631E4127C}"/>
          </ac:spMkLst>
        </pc:spChg>
        <pc:picChg chg="del">
          <ac:chgData name="雪莉 liu" userId="ad31c739f9a4b785" providerId="LiveId" clId="{3582C036-6E57-4781-8ABC-6DCA5394A3CD}" dt="2021-08-27T14:51:50.303" v="12" actId="478"/>
          <ac:picMkLst>
            <pc:docMk/>
            <pc:sldMk cId="3802141954" sldId="264"/>
            <ac:picMk id="3" creationId="{FFC256A0-2B32-4C78-AD0E-2411999540F0}"/>
          </ac:picMkLst>
        </pc:picChg>
        <pc:picChg chg="add mod">
          <ac:chgData name="雪莉 liu" userId="ad31c739f9a4b785" providerId="LiveId" clId="{3582C036-6E57-4781-8ABC-6DCA5394A3CD}" dt="2021-08-27T15:31:34.899" v="452" actId="14100"/>
          <ac:picMkLst>
            <pc:docMk/>
            <pc:sldMk cId="3802141954" sldId="264"/>
            <ac:picMk id="4" creationId="{3FE72157-EF82-4F15-8F11-64E299CD5F58}"/>
          </ac:picMkLst>
        </pc:picChg>
      </pc:sldChg>
      <pc:sldChg chg="addSp delSp modSp mod delAnim">
        <pc:chgData name="雪莉 liu" userId="ad31c739f9a4b785" providerId="LiveId" clId="{3582C036-6E57-4781-8ABC-6DCA5394A3CD}" dt="2021-08-27T15:25:02.737" v="383" actId="1076"/>
        <pc:sldMkLst>
          <pc:docMk/>
          <pc:sldMk cId="4020945324" sldId="265"/>
        </pc:sldMkLst>
        <pc:picChg chg="add mod ord">
          <ac:chgData name="雪莉 liu" userId="ad31c739f9a4b785" providerId="LiveId" clId="{3582C036-6E57-4781-8ABC-6DCA5394A3CD}" dt="2021-08-27T14:52:26.677" v="17" actId="167"/>
          <ac:picMkLst>
            <pc:docMk/>
            <pc:sldMk cId="4020945324" sldId="265"/>
            <ac:picMk id="3" creationId="{139C1C2F-4E9E-447B-9A0F-F46F5BC32072}"/>
          </ac:picMkLst>
        </pc:picChg>
        <pc:picChg chg="mod">
          <ac:chgData name="雪莉 liu" userId="ad31c739f9a4b785" providerId="LiveId" clId="{3582C036-6E57-4781-8ABC-6DCA5394A3CD}" dt="2021-08-27T15:25:02.737" v="383" actId="1076"/>
          <ac:picMkLst>
            <pc:docMk/>
            <pc:sldMk cId="4020945324" sldId="265"/>
            <ac:picMk id="4" creationId="{D5ED0649-38C3-4DE5-8A03-1ECD611D5F81}"/>
          </ac:picMkLst>
        </pc:picChg>
        <pc:picChg chg="del">
          <ac:chgData name="雪莉 liu" userId="ad31c739f9a4b785" providerId="LiveId" clId="{3582C036-6E57-4781-8ABC-6DCA5394A3CD}" dt="2021-08-27T14:52:20.099" v="14" actId="478"/>
          <ac:picMkLst>
            <pc:docMk/>
            <pc:sldMk cId="4020945324" sldId="265"/>
            <ac:picMk id="7" creationId="{01E17947-CF5E-4CA3-AADC-2E126185664C}"/>
          </ac:picMkLst>
        </pc:picChg>
      </pc:sldChg>
      <pc:sldChg chg="modSp mod">
        <pc:chgData name="雪莉 liu" userId="ad31c739f9a4b785" providerId="LiveId" clId="{3582C036-6E57-4781-8ABC-6DCA5394A3CD}" dt="2021-08-27T15:25:28.322" v="389" actId="14100"/>
        <pc:sldMkLst>
          <pc:docMk/>
          <pc:sldMk cId="997350226" sldId="266"/>
        </pc:sldMkLst>
        <pc:spChg chg="mod">
          <ac:chgData name="雪莉 liu" userId="ad31c739f9a4b785" providerId="LiveId" clId="{3582C036-6E57-4781-8ABC-6DCA5394A3CD}" dt="2021-08-27T15:25:28.322" v="389" actId="14100"/>
          <ac:spMkLst>
            <pc:docMk/>
            <pc:sldMk cId="997350226" sldId="266"/>
            <ac:spMk id="7" creationId="{61C7F38A-73A6-4A79-96B7-690AD24B4184}"/>
          </ac:spMkLst>
        </pc:spChg>
        <pc:spChg chg="mod">
          <ac:chgData name="雪莉 liu" userId="ad31c739f9a4b785" providerId="LiveId" clId="{3582C036-6E57-4781-8ABC-6DCA5394A3CD}" dt="2021-08-27T15:25:20.259" v="387" actId="14100"/>
          <ac:spMkLst>
            <pc:docMk/>
            <pc:sldMk cId="997350226" sldId="266"/>
            <ac:spMk id="8" creationId="{9FFB394E-27F4-45AC-ACBD-30B01CA0A3F7}"/>
          </ac:spMkLst>
        </pc:spChg>
        <pc:spChg chg="mod">
          <ac:chgData name="雪莉 liu" userId="ad31c739f9a4b785" providerId="LiveId" clId="{3582C036-6E57-4781-8ABC-6DCA5394A3CD}" dt="2021-08-27T15:25:14.121" v="385" actId="1076"/>
          <ac:spMkLst>
            <pc:docMk/>
            <pc:sldMk cId="997350226" sldId="266"/>
            <ac:spMk id="11" creationId="{7AD675EF-F29E-4DC1-9874-BE648D0B4E66}"/>
          </ac:spMkLst>
        </pc:spChg>
        <pc:picChg chg="mod">
          <ac:chgData name="雪莉 liu" userId="ad31c739f9a4b785" providerId="LiveId" clId="{3582C036-6E57-4781-8ABC-6DCA5394A3CD}" dt="2021-08-27T15:25:09.089" v="384" actId="14100"/>
          <ac:picMkLst>
            <pc:docMk/>
            <pc:sldMk cId="997350226" sldId="266"/>
            <ac:picMk id="3" creationId="{EE6F0266-4B33-436C-BA3F-2A9B1B50A5B0}"/>
          </ac:picMkLst>
        </pc:picChg>
      </pc:sldChg>
      <pc:sldChg chg="modSp mod">
        <pc:chgData name="雪莉 liu" userId="ad31c739f9a4b785" providerId="LiveId" clId="{3582C036-6E57-4781-8ABC-6DCA5394A3CD}" dt="2021-08-27T15:25:34.569" v="390" actId="14100"/>
        <pc:sldMkLst>
          <pc:docMk/>
          <pc:sldMk cId="3650447626" sldId="267"/>
        </pc:sldMkLst>
        <pc:picChg chg="mod">
          <ac:chgData name="雪莉 liu" userId="ad31c739f9a4b785" providerId="LiveId" clId="{3582C036-6E57-4781-8ABC-6DCA5394A3CD}" dt="2021-08-27T15:25:34.569" v="390" actId="14100"/>
          <ac:picMkLst>
            <pc:docMk/>
            <pc:sldMk cId="3650447626" sldId="267"/>
            <ac:picMk id="4" creationId="{CD09719E-9E7A-4EB1-850D-0F1A35644D88}"/>
          </ac:picMkLst>
        </pc:picChg>
      </pc:sldChg>
      <pc:sldChg chg="modSp mod">
        <pc:chgData name="雪莉 liu" userId="ad31c739f9a4b785" providerId="LiveId" clId="{3582C036-6E57-4781-8ABC-6DCA5394A3CD}" dt="2021-08-27T15:25:47.217" v="391" actId="1076"/>
        <pc:sldMkLst>
          <pc:docMk/>
          <pc:sldMk cId="2570441677" sldId="268"/>
        </pc:sldMkLst>
        <pc:spChg chg="mod">
          <ac:chgData name="雪莉 liu" userId="ad31c739f9a4b785" providerId="LiveId" clId="{3582C036-6E57-4781-8ABC-6DCA5394A3CD}" dt="2021-08-27T15:25:47.217" v="391" actId="1076"/>
          <ac:spMkLst>
            <pc:docMk/>
            <pc:sldMk cId="2570441677" sldId="268"/>
            <ac:spMk id="7" creationId="{A9E199C4-A014-47EB-A954-263EF49DA342}"/>
          </ac:spMkLst>
        </pc:spChg>
      </pc:sldChg>
      <pc:sldChg chg="modSp mod">
        <pc:chgData name="雪莉 liu" userId="ad31c739f9a4b785" providerId="LiveId" clId="{3582C036-6E57-4781-8ABC-6DCA5394A3CD}" dt="2021-08-27T15:26:00.913" v="394" actId="14100"/>
        <pc:sldMkLst>
          <pc:docMk/>
          <pc:sldMk cId="2946051805" sldId="269"/>
        </pc:sldMkLst>
        <pc:spChg chg="mod">
          <ac:chgData name="雪莉 liu" userId="ad31c739f9a4b785" providerId="LiveId" clId="{3582C036-6E57-4781-8ABC-6DCA5394A3CD}" dt="2021-08-27T15:26:00.913" v="394" actId="14100"/>
          <ac:spMkLst>
            <pc:docMk/>
            <pc:sldMk cId="2946051805" sldId="269"/>
            <ac:spMk id="6" creationId="{63EF0E52-D754-4315-97BA-5F280C1BC746}"/>
          </ac:spMkLst>
        </pc:spChg>
        <pc:picChg chg="mod">
          <ac:chgData name="雪莉 liu" userId="ad31c739f9a4b785" providerId="LiveId" clId="{3582C036-6E57-4781-8ABC-6DCA5394A3CD}" dt="2021-08-27T15:25:53.721" v="392" actId="14100"/>
          <ac:picMkLst>
            <pc:docMk/>
            <pc:sldMk cId="2946051805" sldId="269"/>
            <ac:picMk id="4" creationId="{23B47EDC-E3FF-46FC-9713-03B332326C6D}"/>
          </ac:picMkLst>
        </pc:picChg>
      </pc:sldChg>
      <pc:sldChg chg="modSp mod">
        <pc:chgData name="雪莉 liu" userId="ad31c739f9a4b785" providerId="LiveId" clId="{3582C036-6E57-4781-8ABC-6DCA5394A3CD}" dt="2021-08-27T15:26:46.810" v="400" actId="14100"/>
        <pc:sldMkLst>
          <pc:docMk/>
          <pc:sldMk cId="3209587997" sldId="270"/>
        </pc:sldMkLst>
        <pc:spChg chg="mod">
          <ac:chgData name="雪莉 liu" userId="ad31c739f9a4b785" providerId="LiveId" clId="{3582C036-6E57-4781-8ABC-6DCA5394A3CD}" dt="2021-08-27T15:26:39.433" v="398" actId="1076"/>
          <ac:spMkLst>
            <pc:docMk/>
            <pc:sldMk cId="3209587997" sldId="270"/>
            <ac:spMk id="5" creationId="{9DB843E6-4A9C-45A7-96E3-18D8D4F8AD61}"/>
          </ac:spMkLst>
        </pc:spChg>
        <pc:spChg chg="mod">
          <ac:chgData name="雪莉 liu" userId="ad31c739f9a4b785" providerId="LiveId" clId="{3582C036-6E57-4781-8ABC-6DCA5394A3CD}" dt="2021-08-27T15:26:46.810" v="400" actId="14100"/>
          <ac:spMkLst>
            <pc:docMk/>
            <pc:sldMk cId="3209587997" sldId="270"/>
            <ac:spMk id="6" creationId="{065980B5-DD66-4804-B3A7-CD0136F83EB8}"/>
          </ac:spMkLst>
        </pc:spChg>
        <pc:picChg chg="mod">
          <ac:chgData name="雪莉 liu" userId="ad31c739f9a4b785" providerId="LiveId" clId="{3582C036-6E57-4781-8ABC-6DCA5394A3CD}" dt="2021-08-27T15:26:08.849" v="397" actId="14100"/>
          <ac:picMkLst>
            <pc:docMk/>
            <pc:sldMk cId="3209587997" sldId="270"/>
            <ac:picMk id="3" creationId="{3FD2158E-1531-4DB2-B230-B79E6BC32191}"/>
          </ac:picMkLst>
        </pc:picChg>
      </pc:sldChg>
      <pc:sldChg chg="modSp mod">
        <pc:chgData name="雪莉 liu" userId="ad31c739f9a4b785" providerId="LiveId" clId="{3582C036-6E57-4781-8ABC-6DCA5394A3CD}" dt="2021-08-27T15:26:58.059" v="402" actId="14100"/>
        <pc:sldMkLst>
          <pc:docMk/>
          <pc:sldMk cId="439523549" sldId="271"/>
        </pc:sldMkLst>
        <pc:spChg chg="mod">
          <ac:chgData name="雪莉 liu" userId="ad31c739f9a4b785" providerId="LiveId" clId="{3582C036-6E57-4781-8ABC-6DCA5394A3CD}" dt="2021-08-27T15:26:58.059" v="402" actId="14100"/>
          <ac:spMkLst>
            <pc:docMk/>
            <pc:sldMk cId="439523549" sldId="271"/>
            <ac:spMk id="5" creationId="{24DAE683-D876-416B-A57B-E291645AECE2}"/>
          </ac:spMkLst>
        </pc:spChg>
        <pc:picChg chg="mod">
          <ac:chgData name="雪莉 liu" userId="ad31c739f9a4b785" providerId="LiveId" clId="{3582C036-6E57-4781-8ABC-6DCA5394A3CD}" dt="2021-08-27T15:26:54.057" v="401" actId="14100"/>
          <ac:picMkLst>
            <pc:docMk/>
            <pc:sldMk cId="439523549" sldId="271"/>
            <ac:picMk id="4" creationId="{4167ABFC-5B87-4112-9ED0-F09218527905}"/>
          </ac:picMkLst>
        </pc:picChg>
      </pc:sldChg>
      <pc:sldChg chg="modSp mod">
        <pc:chgData name="雪莉 liu" userId="ad31c739f9a4b785" providerId="LiveId" clId="{3582C036-6E57-4781-8ABC-6DCA5394A3CD}" dt="2021-08-27T15:27:14.091" v="405" actId="14100"/>
        <pc:sldMkLst>
          <pc:docMk/>
          <pc:sldMk cId="15843746" sldId="272"/>
        </pc:sldMkLst>
        <pc:spChg chg="mod">
          <ac:chgData name="雪莉 liu" userId="ad31c739f9a4b785" providerId="LiveId" clId="{3582C036-6E57-4781-8ABC-6DCA5394A3CD}" dt="2021-08-27T15:27:14.091" v="405" actId="14100"/>
          <ac:spMkLst>
            <pc:docMk/>
            <pc:sldMk cId="15843746" sldId="272"/>
            <ac:spMk id="7" creationId="{D35C06D5-24E8-4A20-B78D-22924D906BF2}"/>
          </ac:spMkLst>
        </pc:spChg>
        <pc:grpChg chg="mod">
          <ac:chgData name="雪莉 liu" userId="ad31c739f9a4b785" providerId="LiveId" clId="{3582C036-6E57-4781-8ABC-6DCA5394A3CD}" dt="2021-08-27T15:27:10.498" v="404" actId="1076"/>
          <ac:grpSpMkLst>
            <pc:docMk/>
            <pc:sldMk cId="15843746" sldId="272"/>
            <ac:grpSpMk id="10" creationId="{248906A5-1238-4792-8DE6-FD84177606CC}"/>
          </ac:grpSpMkLst>
        </pc:grpChg>
        <pc:picChg chg="mod">
          <ac:chgData name="雪莉 liu" userId="ad31c739f9a4b785" providerId="LiveId" clId="{3582C036-6E57-4781-8ABC-6DCA5394A3CD}" dt="2021-08-27T15:27:04.346" v="403" actId="14100"/>
          <ac:picMkLst>
            <pc:docMk/>
            <pc:sldMk cId="15843746" sldId="272"/>
            <ac:picMk id="6" creationId="{2C23682B-341B-4F84-888E-C12A4C48DEB6}"/>
          </ac:picMkLst>
        </pc:picChg>
      </pc:sldChg>
      <pc:sldChg chg="modSp mod">
        <pc:chgData name="雪莉 liu" userId="ad31c739f9a4b785" providerId="LiveId" clId="{3582C036-6E57-4781-8ABC-6DCA5394A3CD}" dt="2021-08-27T15:27:43.586" v="411" actId="1076"/>
        <pc:sldMkLst>
          <pc:docMk/>
          <pc:sldMk cId="4166470206" sldId="274"/>
        </pc:sldMkLst>
        <pc:spChg chg="mod">
          <ac:chgData name="雪莉 liu" userId="ad31c739f9a4b785" providerId="LiveId" clId="{3582C036-6E57-4781-8ABC-6DCA5394A3CD}" dt="2021-08-27T15:27:43.586" v="411" actId="1076"/>
          <ac:spMkLst>
            <pc:docMk/>
            <pc:sldMk cId="4166470206" sldId="274"/>
            <ac:spMk id="5" creationId="{7BBFF9C3-9836-45B9-A621-14B9F9CC3C0A}"/>
          </ac:spMkLst>
        </pc:spChg>
        <pc:picChg chg="mod">
          <ac:chgData name="雪莉 liu" userId="ad31c739f9a4b785" providerId="LiveId" clId="{3582C036-6E57-4781-8ABC-6DCA5394A3CD}" dt="2021-08-27T15:27:32.242" v="408" actId="1076"/>
          <ac:picMkLst>
            <pc:docMk/>
            <pc:sldMk cId="4166470206" sldId="274"/>
            <ac:picMk id="4" creationId="{D3C26342-C12B-4C0F-97EE-613B47BDFB47}"/>
          </ac:picMkLst>
        </pc:picChg>
      </pc:sldChg>
      <pc:sldChg chg="modSp mod">
        <pc:chgData name="雪莉 liu" userId="ad31c739f9a4b785" providerId="LiveId" clId="{3582C036-6E57-4781-8ABC-6DCA5394A3CD}" dt="2021-08-27T15:28:05.378" v="415" actId="14100"/>
        <pc:sldMkLst>
          <pc:docMk/>
          <pc:sldMk cId="3563813482" sldId="275"/>
        </pc:sldMkLst>
        <pc:spChg chg="mod">
          <ac:chgData name="雪莉 liu" userId="ad31c739f9a4b785" providerId="LiveId" clId="{3582C036-6E57-4781-8ABC-6DCA5394A3CD}" dt="2021-08-27T15:28:05.378" v="415" actId="14100"/>
          <ac:spMkLst>
            <pc:docMk/>
            <pc:sldMk cId="3563813482" sldId="275"/>
            <ac:spMk id="5" creationId="{DB5E350A-BC3A-430E-AB8D-CBB18FF5DF80}"/>
          </ac:spMkLst>
        </pc:spChg>
        <pc:grpChg chg="mod">
          <ac:chgData name="雪莉 liu" userId="ad31c739f9a4b785" providerId="LiveId" clId="{3582C036-6E57-4781-8ABC-6DCA5394A3CD}" dt="2021-08-27T15:28:02.049" v="414" actId="1076"/>
          <ac:grpSpMkLst>
            <pc:docMk/>
            <pc:sldMk cId="3563813482" sldId="275"/>
            <ac:grpSpMk id="6" creationId="{3B8F7636-D508-421B-A4F6-34A7F88D9DC5}"/>
          </ac:grpSpMkLst>
        </pc:grpChg>
        <pc:picChg chg="mod">
          <ac:chgData name="雪莉 liu" userId="ad31c739f9a4b785" providerId="LiveId" clId="{3582C036-6E57-4781-8ABC-6DCA5394A3CD}" dt="2021-08-27T15:27:50.442" v="412" actId="14100"/>
          <ac:picMkLst>
            <pc:docMk/>
            <pc:sldMk cId="3563813482" sldId="275"/>
            <ac:picMk id="3" creationId="{ACAE0391-9D2F-43C7-8E35-508D57DD87A2}"/>
          </ac:picMkLst>
        </pc:picChg>
        <pc:picChg chg="mod">
          <ac:chgData name="雪莉 liu" userId="ad31c739f9a4b785" providerId="LiveId" clId="{3582C036-6E57-4781-8ABC-6DCA5394A3CD}" dt="2021-08-27T15:27:56.457" v="413" actId="14100"/>
          <ac:picMkLst>
            <pc:docMk/>
            <pc:sldMk cId="3563813482" sldId="275"/>
            <ac:picMk id="10" creationId="{33B06050-380E-43C7-8997-544FEF61DDCA}"/>
          </ac:picMkLst>
        </pc:picChg>
      </pc:sldChg>
      <pc:sldChg chg="addSp delSp modSp mod delAnim">
        <pc:chgData name="雪莉 liu" userId="ad31c739f9a4b785" providerId="LiveId" clId="{3582C036-6E57-4781-8ABC-6DCA5394A3CD}" dt="2021-08-27T15:28:19.009" v="416" actId="14100"/>
        <pc:sldMkLst>
          <pc:docMk/>
          <pc:sldMk cId="1920045206" sldId="276"/>
        </pc:sldMkLst>
        <pc:spChg chg="del">
          <ac:chgData name="雪莉 liu" userId="ad31c739f9a4b785" providerId="LiveId" clId="{3582C036-6E57-4781-8ABC-6DCA5394A3CD}" dt="2021-08-27T14:53:52.611" v="18" actId="478"/>
          <ac:spMkLst>
            <pc:docMk/>
            <pc:sldMk cId="1920045206" sldId="276"/>
            <ac:spMk id="5" creationId="{84E99E2B-C467-4393-8519-FB1BFFA7639A}"/>
          </ac:spMkLst>
        </pc:spChg>
        <pc:picChg chg="add mod">
          <ac:chgData name="雪莉 liu" userId="ad31c739f9a4b785" providerId="LiveId" clId="{3582C036-6E57-4781-8ABC-6DCA5394A3CD}" dt="2021-08-27T15:28:19.009" v="416" actId="14100"/>
          <ac:picMkLst>
            <pc:docMk/>
            <pc:sldMk cId="1920045206" sldId="276"/>
            <ac:picMk id="3" creationId="{F87C8883-9C05-4A3C-97F8-67E06835306D}"/>
          </ac:picMkLst>
        </pc:picChg>
        <pc:picChg chg="del">
          <ac:chgData name="雪莉 liu" userId="ad31c739f9a4b785" providerId="LiveId" clId="{3582C036-6E57-4781-8ABC-6DCA5394A3CD}" dt="2021-08-27T14:53:52.611" v="18" actId="478"/>
          <ac:picMkLst>
            <pc:docMk/>
            <pc:sldMk cId="1920045206" sldId="276"/>
            <ac:picMk id="4" creationId="{D51C9C38-D6D0-4DF1-9CBF-E2B35AF82DFD}"/>
          </ac:picMkLst>
        </pc:picChg>
      </pc:sldChg>
      <pc:sldChg chg="modSp mod">
        <pc:chgData name="雪莉 liu" userId="ad31c739f9a4b785" providerId="LiveId" clId="{3582C036-6E57-4781-8ABC-6DCA5394A3CD}" dt="2021-08-27T15:28:33.874" v="418" actId="1076"/>
        <pc:sldMkLst>
          <pc:docMk/>
          <pc:sldMk cId="940170001" sldId="277"/>
        </pc:sldMkLst>
        <pc:spChg chg="mod">
          <ac:chgData name="雪莉 liu" userId="ad31c739f9a4b785" providerId="LiveId" clId="{3582C036-6E57-4781-8ABC-6DCA5394A3CD}" dt="2021-08-27T15:28:33.874" v="418" actId="1076"/>
          <ac:spMkLst>
            <pc:docMk/>
            <pc:sldMk cId="940170001" sldId="277"/>
            <ac:spMk id="5" creationId="{33570CC1-5DF3-47C3-82BD-907AAAE11881}"/>
          </ac:spMkLst>
        </pc:spChg>
        <pc:picChg chg="mod">
          <ac:chgData name="雪莉 liu" userId="ad31c739f9a4b785" providerId="LiveId" clId="{3582C036-6E57-4781-8ABC-6DCA5394A3CD}" dt="2021-08-27T15:28:29.370" v="417" actId="14100"/>
          <ac:picMkLst>
            <pc:docMk/>
            <pc:sldMk cId="940170001" sldId="277"/>
            <ac:picMk id="3" creationId="{E53336D4-CC29-4427-BD84-DE03FD1124FD}"/>
          </ac:picMkLst>
        </pc:picChg>
      </pc:sldChg>
      <pc:sldChg chg="addSp modSp mod modAnim">
        <pc:chgData name="雪莉 liu" userId="ad31c739f9a4b785" providerId="LiveId" clId="{3582C036-6E57-4781-8ABC-6DCA5394A3CD}" dt="2021-08-27T15:29:07.329" v="426" actId="14100"/>
        <pc:sldMkLst>
          <pc:docMk/>
          <pc:sldMk cId="3259762038" sldId="278"/>
        </pc:sldMkLst>
        <pc:spChg chg="mod">
          <ac:chgData name="雪莉 liu" userId="ad31c739f9a4b785" providerId="LiveId" clId="{3582C036-6E57-4781-8ABC-6DCA5394A3CD}" dt="2021-08-27T15:28:50.378" v="422" actId="164"/>
          <ac:spMkLst>
            <pc:docMk/>
            <pc:sldMk cId="3259762038" sldId="278"/>
            <ac:spMk id="9" creationId="{25A4D0F6-4C07-4F51-9CFD-D4143F1E211C}"/>
          </ac:spMkLst>
        </pc:spChg>
        <pc:spChg chg="mod">
          <ac:chgData name="雪莉 liu" userId="ad31c739f9a4b785" providerId="LiveId" clId="{3582C036-6E57-4781-8ABC-6DCA5394A3CD}" dt="2021-08-27T15:28:58.234" v="425" actId="1076"/>
          <ac:spMkLst>
            <pc:docMk/>
            <pc:sldMk cId="3259762038" sldId="278"/>
            <ac:spMk id="12" creationId="{31AA9450-C687-49CC-B582-0F91776C8114}"/>
          </ac:spMkLst>
        </pc:spChg>
        <pc:grpChg chg="add mod">
          <ac:chgData name="雪莉 liu" userId="ad31c739f9a4b785" providerId="LiveId" clId="{3582C036-6E57-4781-8ABC-6DCA5394A3CD}" dt="2021-08-27T15:28:54.978" v="424" actId="14100"/>
          <ac:grpSpMkLst>
            <pc:docMk/>
            <pc:sldMk cId="3259762038" sldId="278"/>
            <ac:grpSpMk id="2" creationId="{7851BBFC-7019-44EF-AB5D-D0566AF1045B}"/>
          </ac:grpSpMkLst>
        </pc:grpChg>
        <pc:picChg chg="mod">
          <ac:chgData name="雪莉 liu" userId="ad31c739f9a4b785" providerId="LiveId" clId="{3582C036-6E57-4781-8ABC-6DCA5394A3CD}" dt="2021-08-27T15:29:07.329" v="426" actId="14100"/>
          <ac:picMkLst>
            <pc:docMk/>
            <pc:sldMk cId="3259762038" sldId="278"/>
            <ac:picMk id="8" creationId="{3C6772D6-F7D4-46AF-A543-2A4394E47154}"/>
          </ac:picMkLst>
        </pc:picChg>
        <pc:picChg chg="mod">
          <ac:chgData name="雪莉 liu" userId="ad31c739f9a4b785" providerId="LiveId" clId="{3582C036-6E57-4781-8ABC-6DCA5394A3CD}" dt="2021-08-27T15:28:50.378" v="422" actId="164"/>
          <ac:picMkLst>
            <pc:docMk/>
            <pc:sldMk cId="3259762038" sldId="278"/>
            <ac:picMk id="11" creationId="{25F37F53-F6AC-4B28-A175-634502D90B59}"/>
          </ac:picMkLst>
        </pc:picChg>
      </pc:sldChg>
      <pc:sldChg chg="modSp mod">
        <pc:chgData name="雪莉 liu" userId="ad31c739f9a4b785" providerId="LiveId" clId="{3582C036-6E57-4781-8ABC-6DCA5394A3CD}" dt="2021-08-27T15:31:43.874" v="453" actId="14100"/>
        <pc:sldMkLst>
          <pc:docMk/>
          <pc:sldMk cId="4131721573" sldId="279"/>
        </pc:sldMkLst>
        <pc:spChg chg="mod">
          <ac:chgData name="雪莉 liu" userId="ad31c739f9a4b785" providerId="LiveId" clId="{3582C036-6E57-4781-8ABC-6DCA5394A3CD}" dt="2021-08-27T15:29:57.033" v="432" actId="1076"/>
          <ac:spMkLst>
            <pc:docMk/>
            <pc:sldMk cId="4131721573" sldId="279"/>
            <ac:spMk id="5" creationId="{27724F7B-1D6B-4EF0-A33C-4C7B5EC508F4}"/>
          </ac:spMkLst>
        </pc:spChg>
        <pc:picChg chg="mod">
          <ac:chgData name="雪莉 liu" userId="ad31c739f9a4b785" providerId="LiveId" clId="{3582C036-6E57-4781-8ABC-6DCA5394A3CD}" dt="2021-08-27T15:31:43.874" v="453" actId="14100"/>
          <ac:picMkLst>
            <pc:docMk/>
            <pc:sldMk cId="4131721573" sldId="279"/>
            <ac:picMk id="3" creationId="{E5926DE8-8B98-49BC-819C-D945C02EDECB}"/>
          </ac:picMkLst>
        </pc:picChg>
      </pc:sldChg>
      <pc:sldChg chg="modSp mod">
        <pc:chgData name="雪莉 liu" userId="ad31c739f9a4b785" providerId="LiveId" clId="{3582C036-6E57-4781-8ABC-6DCA5394A3CD}" dt="2021-08-27T15:30:24.483" v="435" actId="207"/>
        <pc:sldMkLst>
          <pc:docMk/>
          <pc:sldMk cId="2408837693" sldId="280"/>
        </pc:sldMkLst>
        <pc:spChg chg="mod">
          <ac:chgData name="雪莉 liu" userId="ad31c739f9a4b785" providerId="LiveId" clId="{3582C036-6E57-4781-8ABC-6DCA5394A3CD}" dt="2021-08-27T15:30:24.483" v="435" actId="207"/>
          <ac:spMkLst>
            <pc:docMk/>
            <pc:sldMk cId="2408837693" sldId="280"/>
            <ac:spMk id="5" creationId="{2351862A-7D6F-4336-9054-727563ABEE15}"/>
          </ac:spMkLst>
        </pc:spChg>
        <pc:picChg chg="mod">
          <ac:chgData name="雪莉 liu" userId="ad31c739f9a4b785" providerId="LiveId" clId="{3582C036-6E57-4781-8ABC-6DCA5394A3CD}" dt="2021-08-27T15:30:17.410" v="434" actId="14100"/>
          <ac:picMkLst>
            <pc:docMk/>
            <pc:sldMk cId="2408837693" sldId="280"/>
            <ac:picMk id="4" creationId="{79D49440-9B75-4F81-BA1E-A7C605558145}"/>
          </ac:picMkLst>
        </pc:picChg>
      </pc:sldChg>
      <pc:sldChg chg="modSp mod">
        <pc:chgData name="雪莉 liu" userId="ad31c739f9a4b785" providerId="LiveId" clId="{3582C036-6E57-4781-8ABC-6DCA5394A3CD}" dt="2021-08-27T15:30:33.585" v="437" actId="14100"/>
        <pc:sldMkLst>
          <pc:docMk/>
          <pc:sldMk cId="2524343202" sldId="281"/>
        </pc:sldMkLst>
        <pc:picChg chg="mod">
          <ac:chgData name="雪莉 liu" userId="ad31c739f9a4b785" providerId="LiveId" clId="{3582C036-6E57-4781-8ABC-6DCA5394A3CD}" dt="2021-08-27T15:30:33.585" v="437" actId="14100"/>
          <ac:picMkLst>
            <pc:docMk/>
            <pc:sldMk cId="2524343202" sldId="281"/>
            <ac:picMk id="3" creationId="{C8A692A0-D710-4984-9E4C-51FB6E9D0564}"/>
          </ac:picMkLst>
        </pc:picChg>
      </pc:sldChg>
      <pc:sldChg chg="addSp delSp modSp mod">
        <pc:chgData name="雪莉 liu" userId="ad31c739f9a4b785" providerId="LiveId" clId="{3582C036-6E57-4781-8ABC-6DCA5394A3CD}" dt="2021-08-27T15:31:27.122" v="451"/>
        <pc:sldMkLst>
          <pc:docMk/>
          <pc:sldMk cId="526272624" sldId="282"/>
        </pc:sldMkLst>
        <pc:spChg chg="del mod">
          <ac:chgData name="雪莉 liu" userId="ad31c739f9a4b785" providerId="LiveId" clId="{3582C036-6E57-4781-8ABC-6DCA5394A3CD}" dt="2021-08-27T15:31:23.259" v="450" actId="478"/>
          <ac:spMkLst>
            <pc:docMk/>
            <pc:sldMk cId="526272624" sldId="282"/>
            <ac:spMk id="3" creationId="{8394A4C7-25DF-4E50-8E31-0B8BFE1BC794}"/>
          </ac:spMkLst>
        </pc:spChg>
        <pc:spChg chg="mod">
          <ac:chgData name="雪莉 liu" userId="ad31c739f9a4b785" providerId="LiveId" clId="{3582C036-6E57-4781-8ABC-6DCA5394A3CD}" dt="2021-08-27T15:24:10.577" v="377" actId="1076"/>
          <ac:spMkLst>
            <pc:docMk/>
            <pc:sldMk cId="526272624" sldId="282"/>
            <ac:spMk id="6" creationId="{5B6D6A10-2923-4EAB-94EE-7A38BD4DA078}"/>
          </ac:spMkLst>
        </pc:spChg>
        <pc:picChg chg="del mod">
          <ac:chgData name="雪莉 liu" userId="ad31c739f9a4b785" providerId="LiveId" clId="{3582C036-6E57-4781-8ABC-6DCA5394A3CD}" dt="2021-08-27T15:31:22.056" v="449" actId="478"/>
          <ac:picMkLst>
            <pc:docMk/>
            <pc:sldMk cId="526272624" sldId="282"/>
            <ac:picMk id="5" creationId="{18511062-0443-4918-AD8B-85CAF0D3EB04}"/>
          </ac:picMkLst>
        </pc:picChg>
        <pc:picChg chg="add mod">
          <ac:chgData name="雪莉 liu" userId="ad31c739f9a4b785" providerId="LiveId" clId="{3582C036-6E57-4781-8ABC-6DCA5394A3CD}" dt="2021-08-27T15:31:27.122" v="451"/>
          <ac:picMkLst>
            <pc:docMk/>
            <pc:sldMk cId="526272624" sldId="282"/>
            <ac:picMk id="7" creationId="{9BAF5B01-3D3C-4DAB-B369-93A7C6DDB645}"/>
          </ac:picMkLst>
        </pc:picChg>
      </pc:sldChg>
      <pc:sldChg chg="addSp delSp modSp mod">
        <pc:chgData name="雪莉 liu" userId="ad31c739f9a4b785" providerId="LiveId" clId="{3582C036-6E57-4781-8ABC-6DCA5394A3CD}" dt="2021-08-27T15:31:47.417" v="454"/>
        <pc:sldMkLst>
          <pc:docMk/>
          <pc:sldMk cId="790516238" sldId="283"/>
        </pc:sldMkLst>
        <pc:spChg chg="del mod">
          <ac:chgData name="雪莉 liu" userId="ad31c739f9a4b785" providerId="LiveId" clId="{3582C036-6E57-4781-8ABC-6DCA5394A3CD}" dt="2021-08-27T15:30:46.927" v="440" actId="478"/>
          <ac:spMkLst>
            <pc:docMk/>
            <pc:sldMk cId="790516238" sldId="283"/>
            <ac:spMk id="3" creationId="{8394A4C7-25DF-4E50-8E31-0B8BFE1BC794}"/>
          </ac:spMkLst>
        </pc:spChg>
        <pc:spChg chg="mod">
          <ac:chgData name="雪莉 liu" userId="ad31c739f9a4b785" providerId="LiveId" clId="{3582C036-6E57-4781-8ABC-6DCA5394A3CD}" dt="2021-08-27T15:31:14.713" v="448" actId="1076"/>
          <ac:spMkLst>
            <pc:docMk/>
            <pc:sldMk cId="790516238" sldId="283"/>
            <ac:spMk id="6" creationId="{5B6D6A10-2923-4EAB-94EE-7A38BD4DA078}"/>
          </ac:spMkLst>
        </pc:spChg>
        <pc:picChg chg="del mod">
          <ac:chgData name="雪莉 liu" userId="ad31c739f9a4b785" providerId="LiveId" clId="{3582C036-6E57-4781-8ABC-6DCA5394A3CD}" dt="2021-08-27T15:31:11.140" v="447" actId="478"/>
          <ac:picMkLst>
            <pc:docMk/>
            <pc:sldMk cId="790516238" sldId="283"/>
            <ac:picMk id="5" creationId="{18511062-0443-4918-AD8B-85CAF0D3EB04}"/>
          </ac:picMkLst>
        </pc:picChg>
        <pc:picChg chg="add mod">
          <ac:chgData name="雪莉 liu" userId="ad31c739f9a4b785" providerId="LiveId" clId="{3582C036-6E57-4781-8ABC-6DCA5394A3CD}" dt="2021-08-27T15:31:47.417" v="454"/>
          <ac:picMkLst>
            <pc:docMk/>
            <pc:sldMk cId="790516238" sldId="283"/>
            <ac:picMk id="7" creationId="{6C6BDDE9-413C-4B0F-B9EB-4204A4B6D302}"/>
          </ac:picMkLst>
        </pc:picChg>
      </pc:sldChg>
      <pc:sldChg chg="addSp delSp modSp mod">
        <pc:chgData name="雪莉 liu" userId="ad31c739f9a4b785" providerId="LiveId" clId="{3582C036-6E57-4781-8ABC-6DCA5394A3CD}" dt="2021-08-27T15:32:00.090" v="455" actId="14100"/>
        <pc:sldMkLst>
          <pc:docMk/>
          <pc:sldMk cId="2507569188" sldId="284"/>
        </pc:sldMkLst>
        <pc:picChg chg="add mod ord">
          <ac:chgData name="雪莉 liu" userId="ad31c739f9a4b785" providerId="LiveId" clId="{3582C036-6E57-4781-8ABC-6DCA5394A3CD}" dt="2021-08-27T15:32:00.090" v="455" actId="14100"/>
          <ac:picMkLst>
            <pc:docMk/>
            <pc:sldMk cId="2507569188" sldId="284"/>
            <ac:picMk id="3" creationId="{09A06C3A-ACEF-462E-9C69-EDD6889DD6A0}"/>
          </ac:picMkLst>
        </pc:picChg>
        <pc:picChg chg="del">
          <ac:chgData name="雪莉 liu" userId="ad31c739f9a4b785" providerId="LiveId" clId="{3582C036-6E57-4781-8ABC-6DCA5394A3CD}" dt="2021-08-27T14:54:43.269" v="20" actId="478"/>
          <ac:picMkLst>
            <pc:docMk/>
            <pc:sldMk cId="2507569188" sldId="284"/>
            <ac:picMk id="11" creationId="{0D3E397A-E59E-4A1B-BEC3-FD036AE1548F}"/>
          </ac:picMkLst>
        </pc:picChg>
      </pc:sldChg>
      <pc:sldChg chg="modSp mod">
        <pc:chgData name="雪莉 liu" userId="ad31c739f9a4b785" providerId="LiveId" clId="{3582C036-6E57-4781-8ABC-6DCA5394A3CD}" dt="2021-08-27T15:32:08.826" v="456" actId="14100"/>
        <pc:sldMkLst>
          <pc:docMk/>
          <pc:sldMk cId="3364780615" sldId="285"/>
        </pc:sldMkLst>
        <pc:picChg chg="mod">
          <ac:chgData name="雪莉 liu" userId="ad31c739f9a4b785" providerId="LiveId" clId="{3582C036-6E57-4781-8ABC-6DCA5394A3CD}" dt="2021-08-27T15:32:08.826" v="456" actId="14100"/>
          <ac:picMkLst>
            <pc:docMk/>
            <pc:sldMk cId="3364780615" sldId="285"/>
            <ac:picMk id="3" creationId="{866C22D3-4DA7-446F-963A-A7D39A988971}"/>
          </ac:picMkLst>
        </pc:picChg>
      </pc:sldChg>
      <pc:sldChg chg="modSp mod">
        <pc:chgData name="雪莉 liu" userId="ad31c739f9a4b785" providerId="LiveId" clId="{3582C036-6E57-4781-8ABC-6DCA5394A3CD}" dt="2021-08-27T15:32:18.483" v="458" actId="14100"/>
        <pc:sldMkLst>
          <pc:docMk/>
          <pc:sldMk cId="3138381573" sldId="286"/>
        </pc:sldMkLst>
        <pc:spChg chg="mod">
          <ac:chgData name="雪莉 liu" userId="ad31c739f9a4b785" providerId="LiveId" clId="{3582C036-6E57-4781-8ABC-6DCA5394A3CD}" dt="2021-08-27T15:32:18.483" v="458" actId="14100"/>
          <ac:spMkLst>
            <pc:docMk/>
            <pc:sldMk cId="3138381573" sldId="286"/>
            <ac:spMk id="9" creationId="{68E732E7-4096-4860-B99D-87D0EBDEFE01}"/>
          </ac:spMkLst>
        </pc:spChg>
        <pc:picChg chg="mod">
          <ac:chgData name="雪莉 liu" userId="ad31c739f9a4b785" providerId="LiveId" clId="{3582C036-6E57-4781-8ABC-6DCA5394A3CD}" dt="2021-08-27T15:32:15.266" v="457" actId="14100"/>
          <ac:picMkLst>
            <pc:docMk/>
            <pc:sldMk cId="3138381573" sldId="286"/>
            <ac:picMk id="5" creationId="{2D92C697-5D27-49F4-98CA-876EC2ED1B40}"/>
          </ac:picMkLst>
        </pc:picChg>
      </pc:sldChg>
      <pc:sldChg chg="modSp mod">
        <pc:chgData name="雪莉 liu" userId="ad31c739f9a4b785" providerId="LiveId" clId="{3582C036-6E57-4781-8ABC-6DCA5394A3CD}" dt="2021-08-27T15:32:33.977" v="461" actId="14100"/>
        <pc:sldMkLst>
          <pc:docMk/>
          <pc:sldMk cId="2591742350" sldId="287"/>
        </pc:sldMkLst>
        <pc:spChg chg="mod">
          <ac:chgData name="雪莉 liu" userId="ad31c739f9a4b785" providerId="LiveId" clId="{3582C036-6E57-4781-8ABC-6DCA5394A3CD}" dt="2021-08-27T15:32:27.810" v="459" actId="1076"/>
          <ac:spMkLst>
            <pc:docMk/>
            <pc:sldMk cId="2591742350" sldId="287"/>
            <ac:spMk id="9" creationId="{FB2E1AF6-6315-499F-87CA-4FC652C5FDC6}"/>
          </ac:spMkLst>
        </pc:spChg>
        <pc:picChg chg="mod">
          <ac:chgData name="雪莉 liu" userId="ad31c739f9a4b785" providerId="LiveId" clId="{3582C036-6E57-4781-8ABC-6DCA5394A3CD}" dt="2021-08-27T15:32:33.977" v="461" actId="14100"/>
          <ac:picMkLst>
            <pc:docMk/>
            <pc:sldMk cId="2591742350" sldId="287"/>
            <ac:picMk id="3" creationId="{C7F20006-9ED9-4FEC-8979-0F8721900863}"/>
          </ac:picMkLst>
        </pc:picChg>
      </pc:sldChg>
      <pc:sldChg chg="addSp delSp modSp mod">
        <pc:chgData name="雪莉 liu" userId="ad31c739f9a4b785" providerId="LiveId" clId="{3582C036-6E57-4781-8ABC-6DCA5394A3CD}" dt="2021-08-28T06:29:44.911" v="760" actId="207"/>
        <pc:sldMkLst>
          <pc:docMk/>
          <pc:sldMk cId="3537211011" sldId="288"/>
        </pc:sldMkLst>
        <pc:spChg chg="mod">
          <ac:chgData name="雪莉 liu" userId="ad31c739f9a4b785" providerId="LiveId" clId="{3582C036-6E57-4781-8ABC-6DCA5394A3CD}" dt="2021-08-27T15:33:01.338" v="463" actId="1076"/>
          <ac:spMkLst>
            <pc:docMk/>
            <pc:sldMk cId="3537211011" sldId="288"/>
            <ac:spMk id="9" creationId="{B9BDE009-DB8A-46DD-85C6-E38280B49789}"/>
          </ac:spMkLst>
        </pc:spChg>
        <pc:spChg chg="mod">
          <ac:chgData name="雪莉 liu" userId="ad31c739f9a4b785" providerId="LiveId" clId="{3582C036-6E57-4781-8ABC-6DCA5394A3CD}" dt="2021-08-27T15:33:01.338" v="463" actId="1076"/>
          <ac:spMkLst>
            <pc:docMk/>
            <pc:sldMk cId="3537211011" sldId="288"/>
            <ac:spMk id="10" creationId="{8DF19C50-9574-47F1-8CEA-71DBACB6F37E}"/>
          </ac:spMkLst>
        </pc:spChg>
        <pc:spChg chg="mod">
          <ac:chgData name="雪莉 liu" userId="ad31c739f9a4b785" providerId="LiveId" clId="{3582C036-6E57-4781-8ABC-6DCA5394A3CD}" dt="2021-08-27T15:33:21.050" v="469" actId="14100"/>
          <ac:spMkLst>
            <pc:docMk/>
            <pc:sldMk cId="3537211011" sldId="288"/>
            <ac:spMk id="11" creationId="{04C22850-1559-46D2-9EFB-2F22CF3BE27A}"/>
          </ac:spMkLst>
        </pc:spChg>
        <pc:spChg chg="mod">
          <ac:chgData name="雪莉 liu" userId="ad31c739f9a4b785" providerId="LiveId" clId="{3582C036-6E57-4781-8ABC-6DCA5394A3CD}" dt="2021-08-28T06:29:44.911" v="760" actId="207"/>
          <ac:spMkLst>
            <pc:docMk/>
            <pc:sldMk cId="3537211011" sldId="288"/>
            <ac:spMk id="14" creationId="{5128DCE0-559E-4692-9396-DCA780991F21}"/>
          </ac:spMkLst>
        </pc:spChg>
        <pc:picChg chg="add mod ord">
          <ac:chgData name="雪莉 liu" userId="ad31c739f9a4b785" providerId="LiveId" clId="{3582C036-6E57-4781-8ABC-6DCA5394A3CD}" dt="2021-08-27T15:33:13.252" v="467" actId="1076"/>
          <ac:picMkLst>
            <pc:docMk/>
            <pc:sldMk cId="3537211011" sldId="288"/>
            <ac:picMk id="3" creationId="{88A046BF-CC87-439E-B211-ECDDD7E39F2E}"/>
          </ac:picMkLst>
        </pc:picChg>
        <pc:picChg chg="del">
          <ac:chgData name="雪莉 liu" userId="ad31c739f9a4b785" providerId="LiveId" clId="{3582C036-6E57-4781-8ABC-6DCA5394A3CD}" dt="2021-08-27T14:55:26.941" v="23" actId="478"/>
          <ac:picMkLst>
            <pc:docMk/>
            <pc:sldMk cId="3537211011" sldId="288"/>
            <ac:picMk id="13" creationId="{C0B77EF7-2EB2-4A26-8535-ACB55AE892CE}"/>
          </ac:picMkLst>
        </pc:picChg>
      </pc:sldChg>
      <pc:sldChg chg="addSp delSp modSp mod">
        <pc:chgData name="雪莉 liu" userId="ad31c739f9a4b785" providerId="LiveId" clId="{3582C036-6E57-4781-8ABC-6DCA5394A3CD}" dt="2021-08-27T15:33:31.438" v="472"/>
        <pc:sldMkLst>
          <pc:docMk/>
          <pc:sldMk cId="3848555618" sldId="289"/>
        </pc:sldMkLst>
        <pc:spChg chg="del mod">
          <ac:chgData name="雪莉 liu" userId="ad31c739f9a4b785" providerId="LiveId" clId="{3582C036-6E57-4781-8ABC-6DCA5394A3CD}" dt="2021-08-27T15:33:29.578" v="471" actId="478"/>
          <ac:spMkLst>
            <pc:docMk/>
            <pc:sldMk cId="3848555618" sldId="289"/>
            <ac:spMk id="3" creationId="{8394A4C7-25DF-4E50-8E31-0B8BFE1BC794}"/>
          </ac:spMkLst>
        </pc:spChg>
        <pc:picChg chg="del">
          <ac:chgData name="雪莉 liu" userId="ad31c739f9a4b785" providerId="LiveId" clId="{3582C036-6E57-4781-8ABC-6DCA5394A3CD}" dt="2021-08-27T15:33:28.675" v="470" actId="478"/>
          <ac:picMkLst>
            <pc:docMk/>
            <pc:sldMk cId="3848555618" sldId="289"/>
            <ac:picMk id="5" creationId="{18511062-0443-4918-AD8B-85CAF0D3EB04}"/>
          </ac:picMkLst>
        </pc:picChg>
        <pc:picChg chg="add mod">
          <ac:chgData name="雪莉 liu" userId="ad31c739f9a4b785" providerId="LiveId" clId="{3582C036-6E57-4781-8ABC-6DCA5394A3CD}" dt="2021-08-27T15:33:31.438" v="472"/>
          <ac:picMkLst>
            <pc:docMk/>
            <pc:sldMk cId="3848555618" sldId="289"/>
            <ac:picMk id="7" creationId="{15CB97C8-92BE-4DCC-8ED9-478CD514014C}"/>
          </ac:picMkLst>
        </pc:picChg>
      </pc:sldChg>
      <pc:sldChg chg="addSp delSp modSp mod">
        <pc:chgData name="雪莉 liu" userId="ad31c739f9a4b785" providerId="LiveId" clId="{3582C036-6E57-4781-8ABC-6DCA5394A3CD}" dt="2021-08-28T04:46:06.892" v="684" actId="14100"/>
        <pc:sldMkLst>
          <pc:docMk/>
          <pc:sldMk cId="1058410783" sldId="290"/>
        </pc:sldMkLst>
        <pc:spChg chg="del">
          <ac:chgData name="雪莉 liu" userId="ad31c739f9a4b785" providerId="LiveId" clId="{3582C036-6E57-4781-8ABC-6DCA5394A3CD}" dt="2021-08-28T04:45:52.885" v="680" actId="478"/>
          <ac:spMkLst>
            <pc:docMk/>
            <pc:sldMk cId="1058410783" sldId="290"/>
            <ac:spMk id="8" creationId="{7FF8FE91-1D47-464C-8FCF-FEC0A29B11EA}"/>
          </ac:spMkLst>
        </pc:spChg>
        <pc:spChg chg="mod">
          <ac:chgData name="雪莉 liu" userId="ad31c739f9a4b785" providerId="LiveId" clId="{3582C036-6E57-4781-8ABC-6DCA5394A3CD}" dt="2021-08-28T04:45:56.724" v="681" actId="1076"/>
          <ac:spMkLst>
            <pc:docMk/>
            <pc:sldMk cId="1058410783" sldId="290"/>
            <ac:spMk id="9" creationId="{01D1F971-30AE-4A8B-A637-FDFE98341D02}"/>
          </ac:spMkLst>
        </pc:spChg>
        <pc:picChg chg="add mod ord">
          <ac:chgData name="雪莉 liu" userId="ad31c739f9a4b785" providerId="LiveId" clId="{3582C036-6E57-4781-8ABC-6DCA5394A3CD}" dt="2021-08-28T04:46:06.892" v="684" actId="14100"/>
          <ac:picMkLst>
            <pc:docMk/>
            <pc:sldMk cId="1058410783" sldId="290"/>
            <ac:picMk id="3" creationId="{5CB25F12-C93B-4C11-AFD1-25DCFE35B216}"/>
          </ac:picMkLst>
        </pc:picChg>
        <pc:picChg chg="del mod">
          <ac:chgData name="雪莉 liu" userId="ad31c739f9a4b785" providerId="LiveId" clId="{3582C036-6E57-4781-8ABC-6DCA5394A3CD}" dt="2021-08-28T04:45:46.654" v="677" actId="478"/>
          <ac:picMkLst>
            <pc:docMk/>
            <pc:sldMk cId="1058410783" sldId="290"/>
            <ac:picMk id="7" creationId="{75CCD9D7-64D9-446D-8363-88DB9F4A28F5}"/>
          </ac:picMkLst>
        </pc:picChg>
      </pc:sldChg>
      <pc:sldChg chg="modSp mod">
        <pc:chgData name="雪莉 liu" userId="ad31c739f9a4b785" providerId="LiveId" clId="{3582C036-6E57-4781-8ABC-6DCA5394A3CD}" dt="2021-08-27T15:33:44.531" v="474" actId="14100"/>
        <pc:sldMkLst>
          <pc:docMk/>
          <pc:sldMk cId="1214825500" sldId="291"/>
        </pc:sldMkLst>
        <pc:picChg chg="mod">
          <ac:chgData name="雪莉 liu" userId="ad31c739f9a4b785" providerId="LiveId" clId="{3582C036-6E57-4781-8ABC-6DCA5394A3CD}" dt="2021-08-27T15:33:44.531" v="474" actId="14100"/>
          <ac:picMkLst>
            <pc:docMk/>
            <pc:sldMk cId="1214825500" sldId="291"/>
            <ac:picMk id="3" creationId="{866C22D3-4DA7-446F-963A-A7D39A988971}"/>
          </ac:picMkLst>
        </pc:picChg>
      </pc:sldChg>
      <pc:sldChg chg="addSp delSp modSp mod">
        <pc:chgData name="雪莉 liu" userId="ad31c739f9a4b785" providerId="LiveId" clId="{3582C036-6E57-4781-8ABC-6DCA5394A3CD}" dt="2021-08-27T15:34:58.379" v="485" actId="1076"/>
        <pc:sldMkLst>
          <pc:docMk/>
          <pc:sldMk cId="2624406177" sldId="292"/>
        </pc:sldMkLst>
        <pc:spChg chg="del">
          <ac:chgData name="雪莉 liu" userId="ad31c739f9a4b785" providerId="LiveId" clId="{3582C036-6E57-4781-8ABC-6DCA5394A3CD}" dt="2021-08-27T15:34:01.900" v="480" actId="478"/>
          <ac:spMkLst>
            <pc:docMk/>
            <pc:sldMk cId="2624406177" sldId="292"/>
            <ac:spMk id="4" creationId="{4B9C6C90-CF12-4A80-9CF7-C1E90B1FBED6}"/>
          </ac:spMkLst>
        </pc:spChg>
        <pc:spChg chg="mod">
          <ac:chgData name="雪莉 liu" userId="ad31c739f9a4b785" providerId="LiveId" clId="{3582C036-6E57-4781-8ABC-6DCA5394A3CD}" dt="2021-08-27T15:34:58.379" v="485" actId="1076"/>
          <ac:spMkLst>
            <pc:docMk/>
            <pc:sldMk cId="2624406177" sldId="292"/>
            <ac:spMk id="7" creationId="{A813E70B-4E80-445F-A922-758F161BE142}"/>
          </ac:spMkLst>
        </pc:spChg>
        <pc:spChg chg="del">
          <ac:chgData name="雪莉 liu" userId="ad31c739f9a4b785" providerId="LiveId" clId="{3582C036-6E57-4781-8ABC-6DCA5394A3CD}" dt="2021-08-27T15:34:00.303" v="478" actId="478"/>
          <ac:spMkLst>
            <pc:docMk/>
            <pc:sldMk cId="2624406177" sldId="292"/>
            <ac:spMk id="8" creationId="{DE8A861D-AFC8-4E1F-88A2-968E09AEBB4F}"/>
          </ac:spMkLst>
        </pc:spChg>
        <pc:spChg chg="del">
          <ac:chgData name="雪莉 liu" userId="ad31c739f9a4b785" providerId="LiveId" clId="{3582C036-6E57-4781-8ABC-6DCA5394A3CD}" dt="2021-08-27T15:34:01.202" v="479" actId="478"/>
          <ac:spMkLst>
            <pc:docMk/>
            <pc:sldMk cId="2624406177" sldId="292"/>
            <ac:spMk id="9" creationId="{F8988698-185E-4D58-A669-13B0C828D5B0}"/>
          </ac:spMkLst>
        </pc:spChg>
        <pc:picChg chg="add mod ord">
          <ac:chgData name="雪莉 liu" userId="ad31c739f9a4b785" providerId="LiveId" clId="{3582C036-6E57-4781-8ABC-6DCA5394A3CD}" dt="2021-08-27T15:34:53.915" v="484" actId="14100"/>
          <ac:picMkLst>
            <pc:docMk/>
            <pc:sldMk cId="2624406177" sldId="292"/>
            <ac:picMk id="3" creationId="{AFC88130-0311-4865-B609-0D79CA562E5E}"/>
          </ac:picMkLst>
        </pc:picChg>
        <pc:picChg chg="del mod">
          <ac:chgData name="雪莉 liu" userId="ad31c739f9a4b785" providerId="LiveId" clId="{3582C036-6E57-4781-8ABC-6DCA5394A3CD}" dt="2021-08-27T15:33:58.427" v="477" actId="21"/>
          <ac:picMkLst>
            <pc:docMk/>
            <pc:sldMk cId="2624406177" sldId="292"/>
            <ac:picMk id="5" creationId="{BCDE5E2B-7F2C-48D5-A0CC-12D53D0D6166}"/>
          </ac:picMkLst>
        </pc:picChg>
      </pc:sldChg>
      <pc:sldChg chg="modSp mod">
        <pc:chgData name="雪莉 liu" userId="ad31c739f9a4b785" providerId="LiveId" clId="{3582C036-6E57-4781-8ABC-6DCA5394A3CD}" dt="2021-08-27T15:35:16.426" v="489" actId="1076"/>
        <pc:sldMkLst>
          <pc:docMk/>
          <pc:sldMk cId="4009024109" sldId="293"/>
        </pc:sldMkLst>
        <pc:spChg chg="mod">
          <ac:chgData name="雪莉 liu" userId="ad31c739f9a4b785" providerId="LiveId" clId="{3582C036-6E57-4781-8ABC-6DCA5394A3CD}" dt="2021-08-27T15:35:16.426" v="489" actId="1076"/>
          <ac:spMkLst>
            <pc:docMk/>
            <pc:sldMk cId="4009024109" sldId="293"/>
            <ac:spMk id="7" creationId="{A813E70B-4E80-445F-A922-758F161BE142}"/>
          </ac:spMkLst>
        </pc:spChg>
        <pc:picChg chg="mod">
          <ac:chgData name="雪莉 liu" userId="ad31c739f9a4b785" providerId="LiveId" clId="{3582C036-6E57-4781-8ABC-6DCA5394A3CD}" dt="2021-08-27T15:35:10.971" v="488" actId="14100"/>
          <ac:picMkLst>
            <pc:docMk/>
            <pc:sldMk cId="4009024109" sldId="293"/>
            <ac:picMk id="10" creationId="{114D67B5-CA6F-4F53-A808-1384E90E7BF3}"/>
          </ac:picMkLst>
        </pc:picChg>
      </pc:sldChg>
      <pc:sldChg chg="addSp delSp modSp mod modAnim">
        <pc:chgData name="雪莉 liu" userId="ad31c739f9a4b785" providerId="LiveId" clId="{3582C036-6E57-4781-8ABC-6DCA5394A3CD}" dt="2021-08-27T15:47:59.123" v="674" actId="1076"/>
        <pc:sldMkLst>
          <pc:docMk/>
          <pc:sldMk cId="1917552919" sldId="294"/>
        </pc:sldMkLst>
        <pc:spChg chg="mod">
          <ac:chgData name="雪莉 liu" userId="ad31c739f9a4b785" providerId="LiveId" clId="{3582C036-6E57-4781-8ABC-6DCA5394A3CD}" dt="2021-08-27T15:47:59.123" v="674" actId="1076"/>
          <ac:spMkLst>
            <pc:docMk/>
            <pc:sldMk cId="1917552919" sldId="294"/>
            <ac:spMk id="6" creationId="{5B6D6A10-2923-4EAB-94EE-7A38BD4DA078}"/>
          </ac:spMkLst>
        </pc:spChg>
        <pc:picChg chg="add del">
          <ac:chgData name="雪莉 liu" userId="ad31c739f9a4b785" providerId="LiveId" clId="{3582C036-6E57-4781-8ABC-6DCA5394A3CD}" dt="2021-08-27T15:35:20.577" v="491" actId="22"/>
          <ac:picMkLst>
            <pc:docMk/>
            <pc:sldMk cId="1917552919" sldId="294"/>
            <ac:picMk id="3" creationId="{B951A9D5-B388-4A2E-BA1B-E099CF1E612A}"/>
          </ac:picMkLst>
        </pc:picChg>
        <pc:picChg chg="add mod">
          <ac:chgData name="雪莉 liu" userId="ad31c739f9a4b785" providerId="LiveId" clId="{3582C036-6E57-4781-8ABC-6DCA5394A3CD}" dt="2021-08-27T15:35:23.577" v="492"/>
          <ac:picMkLst>
            <pc:docMk/>
            <pc:sldMk cId="1917552919" sldId="294"/>
            <ac:picMk id="5" creationId="{6F16B37D-5B35-41F1-970E-56FE9B46B3C2}"/>
          </ac:picMkLst>
        </pc:picChg>
      </pc:sldChg>
      <pc:sldChg chg="modSp mod chgLayout">
        <pc:chgData name="雪莉 liu" userId="ad31c739f9a4b785" providerId="LiveId" clId="{3582C036-6E57-4781-8ABC-6DCA5394A3CD}" dt="2021-08-27T15:21:45.755" v="329" actId="1035"/>
        <pc:sldMkLst>
          <pc:docMk/>
          <pc:sldMk cId="1052717035" sldId="295"/>
        </pc:sldMkLst>
        <pc:spChg chg="mod">
          <ac:chgData name="雪莉 liu" userId="ad31c739f9a4b785" providerId="LiveId" clId="{3582C036-6E57-4781-8ABC-6DCA5394A3CD}" dt="2021-08-27T15:20:46.454" v="294" actId="14100"/>
          <ac:spMkLst>
            <pc:docMk/>
            <pc:sldMk cId="1052717035" sldId="295"/>
            <ac:spMk id="6" creationId="{5B6D6A10-2923-4EAB-94EE-7A38BD4DA078}"/>
          </ac:spMkLst>
        </pc:spChg>
        <pc:spChg chg="mod">
          <ac:chgData name="雪莉 liu" userId="ad31c739f9a4b785" providerId="LiveId" clId="{3582C036-6E57-4781-8ABC-6DCA5394A3CD}" dt="2021-08-27T15:20:46.788" v="295" actId="1076"/>
          <ac:spMkLst>
            <pc:docMk/>
            <pc:sldMk cId="1052717035" sldId="295"/>
            <ac:spMk id="7" creationId="{C8ACEBE4-EE4A-4520-84B9-382A4E3AD38E}"/>
          </ac:spMkLst>
        </pc:spChg>
        <pc:picChg chg="mod">
          <ac:chgData name="雪莉 liu" userId="ad31c739f9a4b785" providerId="LiveId" clId="{3582C036-6E57-4781-8ABC-6DCA5394A3CD}" dt="2021-08-27T15:21:45.755" v="329" actId="1035"/>
          <ac:picMkLst>
            <pc:docMk/>
            <pc:sldMk cId="1052717035" sldId="295"/>
            <ac:picMk id="5" creationId="{18511062-0443-4918-AD8B-85CAF0D3EB04}"/>
          </ac:picMkLst>
        </pc:picChg>
      </pc:sldChg>
      <pc:sldChg chg="add del">
        <pc:chgData name="雪莉 liu" userId="ad31c739f9a4b785" providerId="LiveId" clId="{3582C036-6E57-4781-8ABC-6DCA5394A3CD}" dt="2021-08-27T15:35:26.516" v="493" actId="47"/>
        <pc:sldMkLst>
          <pc:docMk/>
          <pc:sldMk cId="3281202725" sldId="296"/>
        </pc:sldMkLst>
      </pc:sldChg>
      <pc:sldChg chg="addSp delSp modSp add mod chgLayout">
        <pc:chgData name="雪莉 liu" userId="ad31c739f9a4b785" providerId="LiveId" clId="{3582C036-6E57-4781-8ABC-6DCA5394A3CD}" dt="2021-08-27T15:24:03.378" v="376" actId="1076"/>
        <pc:sldMkLst>
          <pc:docMk/>
          <pc:sldMk cId="2397761863" sldId="297"/>
        </pc:sldMkLst>
        <pc:spChg chg="del mod">
          <ac:chgData name="雪莉 liu" userId="ad31c739f9a4b785" providerId="LiveId" clId="{3582C036-6E57-4781-8ABC-6DCA5394A3CD}" dt="2021-08-27T15:08:39.278" v="190" actId="478"/>
          <ac:spMkLst>
            <pc:docMk/>
            <pc:sldMk cId="2397761863" sldId="297"/>
            <ac:spMk id="3" creationId="{8394A4C7-25DF-4E50-8E31-0B8BFE1BC794}"/>
          </ac:spMkLst>
        </pc:spChg>
        <pc:spChg chg="mod">
          <ac:chgData name="雪莉 liu" userId="ad31c739f9a4b785" providerId="LiveId" clId="{3582C036-6E57-4781-8ABC-6DCA5394A3CD}" dt="2021-08-27T15:24:03.378" v="376" actId="1076"/>
          <ac:spMkLst>
            <pc:docMk/>
            <pc:sldMk cId="2397761863" sldId="297"/>
            <ac:spMk id="6" creationId="{5B6D6A10-2923-4EAB-94EE-7A38BD4DA078}"/>
          </ac:spMkLst>
        </pc:spChg>
        <pc:picChg chg="add mod">
          <ac:chgData name="雪莉 liu" userId="ad31c739f9a4b785" providerId="LiveId" clId="{3582C036-6E57-4781-8ABC-6DCA5394A3CD}" dt="2021-08-27T15:23:43.707" v="373" actId="1076"/>
          <ac:picMkLst>
            <pc:docMk/>
            <pc:sldMk cId="2397761863" sldId="297"/>
            <ac:picMk id="3" creationId="{413CC66D-75D8-49CA-82FE-128015175226}"/>
          </ac:picMkLst>
        </pc:picChg>
        <pc:picChg chg="del">
          <ac:chgData name="雪莉 liu" userId="ad31c739f9a4b785" providerId="LiveId" clId="{3582C036-6E57-4781-8ABC-6DCA5394A3CD}" dt="2021-08-27T15:08:40.705" v="191" actId="478"/>
          <ac:picMkLst>
            <pc:docMk/>
            <pc:sldMk cId="2397761863" sldId="297"/>
            <ac:picMk id="5" creationId="{18511062-0443-4918-AD8B-85CAF0D3EB04}"/>
          </ac:picMkLst>
        </pc:picChg>
      </pc:sldChg>
      <pc:sldChg chg="addSp delSp modSp add mod delAnim">
        <pc:chgData name="雪莉 liu" userId="ad31c739f9a4b785" providerId="LiveId" clId="{3582C036-6E57-4781-8ABC-6DCA5394A3CD}" dt="2021-08-27T15:47:45.877" v="673" actId="14100"/>
        <pc:sldMkLst>
          <pc:docMk/>
          <pc:sldMk cId="2723153229" sldId="298"/>
        </pc:sldMkLst>
        <pc:spChg chg="del">
          <ac:chgData name="雪莉 liu" userId="ad31c739f9a4b785" providerId="LiveId" clId="{3582C036-6E57-4781-8ABC-6DCA5394A3CD}" dt="2021-08-27T15:35:37.591" v="495" actId="478"/>
          <ac:spMkLst>
            <pc:docMk/>
            <pc:sldMk cId="2723153229" sldId="298"/>
            <ac:spMk id="6" creationId="{5B6D6A10-2923-4EAB-94EE-7A38BD4DA078}"/>
          </ac:spMkLst>
        </pc:spChg>
        <pc:graphicFrameChg chg="add mod modGraphic">
          <ac:chgData name="雪莉 liu" userId="ad31c739f9a4b785" providerId="LiveId" clId="{3582C036-6E57-4781-8ABC-6DCA5394A3CD}" dt="2021-08-27T15:47:45.877" v="673" actId="14100"/>
          <ac:graphicFrameMkLst>
            <pc:docMk/>
            <pc:sldMk cId="2723153229" sldId="298"/>
            <ac:graphicFrameMk id="2" creationId="{FDBDDC71-8875-4999-9F65-43B050ECABEE}"/>
          </ac:graphicFrameMkLst>
        </pc:graphicFrameChg>
      </pc:sldChg>
      <pc:sldChg chg="delSp modSp add mod delAnim modAnim">
        <pc:chgData name="雪莉 liu" userId="ad31c739f9a4b785" providerId="LiveId" clId="{3582C036-6E57-4781-8ABC-6DCA5394A3CD}" dt="2021-08-28T04:46:22.369" v="686" actId="478"/>
        <pc:sldMkLst>
          <pc:docMk/>
          <pc:sldMk cId="3400048702" sldId="299"/>
        </pc:sldMkLst>
        <pc:spChg chg="del mod">
          <ac:chgData name="雪莉 liu" userId="ad31c739f9a4b785" providerId="LiveId" clId="{3582C036-6E57-4781-8ABC-6DCA5394A3CD}" dt="2021-08-28T04:46:22.369" v="686" actId="478"/>
          <ac:spMkLst>
            <pc:docMk/>
            <pc:sldMk cId="3400048702" sldId="299"/>
            <ac:spMk id="6" creationId="{5B6D6A10-2923-4EAB-94EE-7A38BD4DA078}"/>
          </ac:spMkLst>
        </pc:spChg>
      </pc:sldChg>
      <pc:sldMasterChg chg="setBg addSldLayout delSldLayout modSldLayout">
        <pc:chgData name="雪莉 liu" userId="ad31c739f9a4b785" providerId="LiveId" clId="{3582C036-6E57-4781-8ABC-6DCA5394A3CD}" dt="2021-08-27T15:21:28.172" v="304" actId="21"/>
        <pc:sldMasterMkLst>
          <pc:docMk/>
          <pc:sldMasterMk cId="2528037657" sldId="2147483648"/>
        </pc:sldMasterMkLst>
        <pc:sldLayoutChg chg="addSp delSp modSp mod setBg">
          <pc:chgData name="雪莉 liu" userId="ad31c739f9a4b785" providerId="LiveId" clId="{3582C036-6E57-4781-8ABC-6DCA5394A3CD}" dt="2021-08-27T15:21:28.172" v="304" actId="21"/>
          <pc:sldLayoutMkLst>
            <pc:docMk/>
            <pc:sldMasterMk cId="2528037657" sldId="2147483648"/>
            <pc:sldLayoutMk cId="4174323678" sldId="2147483649"/>
          </pc:sldLayoutMkLst>
          <pc:spChg chg="del">
            <ac:chgData name="雪莉 liu" userId="ad31c739f9a4b785" providerId="LiveId" clId="{3582C036-6E57-4781-8ABC-6DCA5394A3CD}" dt="2021-08-27T15:00:03.368" v="50"/>
            <ac:spMkLst>
              <pc:docMk/>
              <pc:sldMasterMk cId="2528037657" sldId="2147483648"/>
              <pc:sldLayoutMk cId="4174323678" sldId="2147483649"/>
              <ac:spMk id="2" creationId="{A0F24601-E8C4-48AD-AED2-315FA38F3BC0}"/>
            </ac:spMkLst>
          </pc:spChg>
          <pc:spChg chg="add del mod">
            <ac:chgData name="雪莉 liu" userId="ad31c739f9a4b785" providerId="LiveId" clId="{3582C036-6E57-4781-8ABC-6DCA5394A3CD}" dt="2021-08-27T15:15:28.010" v="232"/>
            <ac:spMkLst>
              <pc:docMk/>
              <pc:sldMasterMk cId="2528037657" sldId="2147483648"/>
              <pc:sldLayoutMk cId="4174323678" sldId="2147483649"/>
              <ac:spMk id="2" creationId="{A49802D2-752E-4D78-AE45-42CCDC083EFB}"/>
            </ac:spMkLst>
          </pc:spChg>
          <pc:spChg chg="del">
            <ac:chgData name="雪莉 liu" userId="ad31c739f9a4b785" providerId="LiveId" clId="{3582C036-6E57-4781-8ABC-6DCA5394A3CD}" dt="2021-08-27T15:00:07.386" v="51" actId="478"/>
            <ac:spMkLst>
              <pc:docMk/>
              <pc:sldMasterMk cId="2528037657" sldId="2147483648"/>
              <pc:sldLayoutMk cId="4174323678" sldId="2147483649"/>
              <ac:spMk id="3" creationId="{18B1532C-7B9F-46A0-93F3-FA362A7808C9}"/>
            </ac:spMkLst>
          </pc:spChg>
          <pc:spChg chg="add del mod">
            <ac:chgData name="雪莉 liu" userId="ad31c739f9a4b785" providerId="LiveId" clId="{3582C036-6E57-4781-8ABC-6DCA5394A3CD}" dt="2021-08-27T15:15:28.010" v="232"/>
            <ac:spMkLst>
              <pc:docMk/>
              <pc:sldMasterMk cId="2528037657" sldId="2147483648"/>
              <pc:sldLayoutMk cId="4174323678" sldId="2147483649"/>
              <ac:spMk id="3" creationId="{540A3BF1-BB70-48B4-8419-FD42DDAC497B}"/>
            </ac:spMkLst>
          </pc:spChg>
          <pc:spChg chg="del mod">
            <ac:chgData name="雪莉 liu" userId="ad31c739f9a4b785" providerId="LiveId" clId="{3582C036-6E57-4781-8ABC-6DCA5394A3CD}" dt="2021-08-27T15:14:06.992" v="219" actId="478"/>
            <ac:spMkLst>
              <pc:docMk/>
              <pc:sldMasterMk cId="2528037657" sldId="2147483648"/>
              <pc:sldLayoutMk cId="4174323678" sldId="2147483649"/>
              <ac:spMk id="4" creationId="{7925F21B-E15E-4FDD-A9C9-BC375F3B8A61}"/>
            </ac:spMkLst>
          </pc:spChg>
          <pc:spChg chg="del mod">
            <ac:chgData name="雪莉 liu" userId="ad31c739f9a4b785" providerId="LiveId" clId="{3582C036-6E57-4781-8ABC-6DCA5394A3CD}" dt="2021-08-27T15:14:06.992" v="219" actId="478"/>
            <ac:spMkLst>
              <pc:docMk/>
              <pc:sldMasterMk cId="2528037657" sldId="2147483648"/>
              <pc:sldLayoutMk cId="4174323678" sldId="2147483649"/>
              <ac:spMk id="5" creationId="{6281F393-B5BD-4EB2-9B34-4761B89897BE}"/>
            </ac:spMkLst>
          </pc:spChg>
          <pc:spChg chg="del mod">
            <ac:chgData name="雪莉 liu" userId="ad31c739f9a4b785" providerId="LiveId" clId="{3582C036-6E57-4781-8ABC-6DCA5394A3CD}" dt="2021-08-27T15:14:06.992" v="219" actId="478"/>
            <ac:spMkLst>
              <pc:docMk/>
              <pc:sldMasterMk cId="2528037657" sldId="2147483648"/>
              <pc:sldLayoutMk cId="4174323678" sldId="2147483649"/>
              <ac:spMk id="6" creationId="{D5267087-A668-409D-9198-3F62ADE7D5E2}"/>
            </ac:spMkLst>
          </pc:spChg>
          <pc:spChg chg="add del">
            <ac:chgData name="雪莉 liu" userId="ad31c739f9a4b785" providerId="LiveId" clId="{3582C036-6E57-4781-8ABC-6DCA5394A3CD}" dt="2021-08-27T15:09:12.881" v="193" actId="11529"/>
            <ac:spMkLst>
              <pc:docMk/>
              <pc:sldMasterMk cId="2528037657" sldId="2147483648"/>
              <pc:sldLayoutMk cId="4174323678" sldId="2147483649"/>
              <ac:spMk id="7" creationId="{9E0DB8BD-AE56-46FD-9605-B9EE62B3DD65}"/>
            </ac:spMkLst>
          </pc:spChg>
          <pc:spChg chg="add del mod">
            <ac:chgData name="雪莉 liu" userId="ad31c739f9a4b785" providerId="LiveId" clId="{3582C036-6E57-4781-8ABC-6DCA5394A3CD}" dt="2021-08-27T15:09:37.195" v="194" actId="478"/>
            <ac:spMkLst>
              <pc:docMk/>
              <pc:sldMasterMk cId="2528037657" sldId="2147483648"/>
              <pc:sldLayoutMk cId="4174323678" sldId="2147483649"/>
              <ac:spMk id="8" creationId="{F7B8EA8A-A2AE-4403-8518-C618FD3174B4}"/>
            </ac:spMkLst>
          </pc:spChg>
          <pc:spChg chg="add del mod">
            <ac:chgData name="雪莉 liu" userId="ad31c739f9a4b785" providerId="LiveId" clId="{3582C036-6E57-4781-8ABC-6DCA5394A3CD}" dt="2021-08-27T15:14:03.356" v="218"/>
            <ac:spMkLst>
              <pc:docMk/>
              <pc:sldMasterMk cId="2528037657" sldId="2147483648"/>
              <pc:sldLayoutMk cId="4174323678" sldId="2147483649"/>
              <ac:spMk id="9" creationId="{CC952915-03A3-4DBD-8861-1933F5FE2342}"/>
            </ac:spMkLst>
          </pc:spChg>
          <pc:spChg chg="add del mod">
            <ac:chgData name="雪莉 liu" userId="ad31c739f9a4b785" providerId="LiveId" clId="{3582C036-6E57-4781-8ABC-6DCA5394A3CD}" dt="2021-08-27T15:14:03.356" v="218"/>
            <ac:spMkLst>
              <pc:docMk/>
              <pc:sldMasterMk cId="2528037657" sldId="2147483648"/>
              <pc:sldLayoutMk cId="4174323678" sldId="2147483649"/>
              <ac:spMk id="10" creationId="{4370EB6B-E429-4940-9B3F-84B1E8EA829E}"/>
            </ac:spMkLst>
          </pc:spChg>
          <pc:spChg chg="add mod">
            <ac:chgData name="雪莉 liu" userId="ad31c739f9a4b785" providerId="LiveId" clId="{3582C036-6E57-4781-8ABC-6DCA5394A3CD}" dt="2021-08-27T15:17:06.100" v="253" actId="1035"/>
            <ac:spMkLst>
              <pc:docMk/>
              <pc:sldMasterMk cId="2528037657" sldId="2147483648"/>
              <pc:sldLayoutMk cId="4174323678" sldId="2147483649"/>
              <ac:spMk id="14" creationId="{39B892FA-2037-453B-83C5-1298A90B7BFE}"/>
            </ac:spMkLst>
          </pc:spChg>
          <pc:spChg chg="add mod">
            <ac:chgData name="雪莉 liu" userId="ad31c739f9a4b785" providerId="LiveId" clId="{3582C036-6E57-4781-8ABC-6DCA5394A3CD}" dt="2021-08-27T15:16:57.690" v="239" actId="14100"/>
            <ac:spMkLst>
              <pc:docMk/>
              <pc:sldMasterMk cId="2528037657" sldId="2147483648"/>
              <pc:sldLayoutMk cId="4174323678" sldId="2147483649"/>
              <ac:spMk id="15" creationId="{184C4C36-1614-4571-B3CC-0F4CB5FA4AC1}"/>
            </ac:spMkLst>
          </pc:spChg>
          <pc:spChg chg="add del mod">
            <ac:chgData name="雪莉 liu" userId="ad31c739f9a4b785" providerId="LiveId" clId="{3582C036-6E57-4781-8ABC-6DCA5394A3CD}" dt="2021-08-27T15:15:28.010" v="232"/>
            <ac:spMkLst>
              <pc:docMk/>
              <pc:sldMasterMk cId="2528037657" sldId="2147483648"/>
              <pc:sldLayoutMk cId="4174323678" sldId="2147483649"/>
              <ac:spMk id="17" creationId="{D16F8DC5-D0E3-4BC3-8624-EEF47310CAE6}"/>
            </ac:spMkLst>
          </pc:spChg>
          <pc:spChg chg="add del mod">
            <ac:chgData name="雪莉 liu" userId="ad31c739f9a4b785" providerId="LiveId" clId="{3582C036-6E57-4781-8ABC-6DCA5394A3CD}" dt="2021-08-27T15:15:29.505" v="234"/>
            <ac:spMkLst>
              <pc:docMk/>
              <pc:sldMasterMk cId="2528037657" sldId="2147483648"/>
              <pc:sldLayoutMk cId="4174323678" sldId="2147483649"/>
              <ac:spMk id="18" creationId="{0F141E2B-AA3D-444B-A006-FF0574562FB2}"/>
            </ac:spMkLst>
          </pc:spChg>
          <pc:spChg chg="add del mod">
            <ac:chgData name="雪莉 liu" userId="ad31c739f9a4b785" providerId="LiveId" clId="{3582C036-6E57-4781-8ABC-6DCA5394A3CD}" dt="2021-08-27T15:15:29.505" v="234"/>
            <ac:spMkLst>
              <pc:docMk/>
              <pc:sldMasterMk cId="2528037657" sldId="2147483648"/>
              <pc:sldLayoutMk cId="4174323678" sldId="2147483649"/>
              <ac:spMk id="19" creationId="{1CCD4CE7-9296-44D9-8DD4-0D951C789D2A}"/>
            </ac:spMkLst>
          </pc:spChg>
          <pc:spChg chg="add del mod">
            <ac:chgData name="雪莉 liu" userId="ad31c739f9a4b785" providerId="LiveId" clId="{3582C036-6E57-4781-8ABC-6DCA5394A3CD}" dt="2021-08-27T15:15:29.505" v="234"/>
            <ac:spMkLst>
              <pc:docMk/>
              <pc:sldMasterMk cId="2528037657" sldId="2147483648"/>
              <pc:sldLayoutMk cId="4174323678" sldId="2147483649"/>
              <ac:spMk id="20" creationId="{9C41781A-B5F8-48BF-9082-915A0E22CCAE}"/>
            </ac:spMkLst>
          </pc:spChg>
          <pc:spChg chg="add del mod">
            <ac:chgData name="雪莉 liu" userId="ad31c739f9a4b785" providerId="LiveId" clId="{3582C036-6E57-4781-8ABC-6DCA5394A3CD}" dt="2021-08-27T15:16:24.490" v="236"/>
            <ac:spMkLst>
              <pc:docMk/>
              <pc:sldMasterMk cId="2528037657" sldId="2147483648"/>
              <pc:sldLayoutMk cId="4174323678" sldId="2147483649"/>
              <ac:spMk id="21" creationId="{D981ADD0-93B7-4C20-B148-EEDD8FBD1063}"/>
            </ac:spMkLst>
          </pc:spChg>
          <pc:picChg chg="add del mod">
            <ac:chgData name="雪莉 liu" userId="ad31c739f9a4b785" providerId="LiveId" clId="{3582C036-6E57-4781-8ABC-6DCA5394A3CD}" dt="2021-08-27T15:21:28.172" v="304" actId="21"/>
            <ac:picMkLst>
              <pc:docMk/>
              <pc:sldMasterMk cId="2528037657" sldId="2147483648"/>
              <pc:sldLayoutMk cId="4174323678" sldId="2147483649"/>
              <ac:picMk id="7" creationId="{2C4BC0AE-E889-43F2-A99D-CC0DE18A7D0D}"/>
            </ac:picMkLst>
          </pc:picChg>
          <pc:picChg chg="add del mod">
            <ac:chgData name="雪莉 liu" userId="ad31c739f9a4b785" providerId="LiveId" clId="{3582C036-6E57-4781-8ABC-6DCA5394A3CD}" dt="2021-08-27T15:14:03.356" v="218"/>
            <ac:picMkLst>
              <pc:docMk/>
              <pc:sldMasterMk cId="2528037657" sldId="2147483648"/>
              <pc:sldLayoutMk cId="4174323678" sldId="2147483649"/>
              <ac:picMk id="8" creationId="{98D1AE8E-9FDD-4CEE-8234-D38F90EDBB43}"/>
            </ac:picMkLst>
          </pc:picChg>
          <pc:picChg chg="add del mod">
            <ac:chgData name="雪莉 liu" userId="ad31c739f9a4b785" providerId="LiveId" clId="{3582C036-6E57-4781-8ABC-6DCA5394A3CD}" dt="2021-08-27T15:09:51.581" v="198" actId="21"/>
            <ac:picMkLst>
              <pc:docMk/>
              <pc:sldMasterMk cId="2528037657" sldId="2147483648"/>
              <pc:sldLayoutMk cId="4174323678" sldId="2147483649"/>
              <ac:picMk id="10" creationId="{7E82D53E-80C5-456E-8A66-20CF08E4B22C}"/>
            </ac:picMkLst>
          </pc:picChg>
          <pc:picChg chg="add del mod">
            <ac:chgData name="雪莉 liu" userId="ad31c739f9a4b785" providerId="LiveId" clId="{3582C036-6E57-4781-8ABC-6DCA5394A3CD}" dt="2021-08-27T15:14:03.356" v="218"/>
            <ac:picMkLst>
              <pc:docMk/>
              <pc:sldMasterMk cId="2528037657" sldId="2147483648"/>
              <pc:sldLayoutMk cId="4174323678" sldId="2147483649"/>
              <ac:picMk id="11" creationId="{66156136-5B4F-41C9-855A-383F943AAE11}"/>
            </ac:picMkLst>
          </pc:picChg>
          <pc:picChg chg="add del mod">
            <ac:chgData name="雪莉 liu" userId="ad31c739f9a4b785" providerId="LiveId" clId="{3582C036-6E57-4781-8ABC-6DCA5394A3CD}" dt="2021-08-27T15:14:11.154" v="221" actId="478"/>
            <ac:picMkLst>
              <pc:docMk/>
              <pc:sldMasterMk cId="2528037657" sldId="2147483648"/>
              <pc:sldLayoutMk cId="4174323678" sldId="2147483649"/>
              <ac:picMk id="12" creationId="{3C342AA7-B7A5-41B5-9471-FA2FD93A09FC}"/>
            </ac:picMkLst>
          </pc:picChg>
          <pc:picChg chg="add mod">
            <ac:chgData name="雪莉 liu" userId="ad31c739f9a4b785" providerId="LiveId" clId="{3582C036-6E57-4781-8ABC-6DCA5394A3CD}" dt="2021-08-27T15:16:57.690" v="239" actId="14100"/>
            <ac:picMkLst>
              <pc:docMk/>
              <pc:sldMasterMk cId="2528037657" sldId="2147483648"/>
              <pc:sldLayoutMk cId="4174323678" sldId="2147483649"/>
              <ac:picMk id="13" creationId="{526D3EA5-E954-4F5B-B89C-2742236EA837}"/>
            </ac:picMkLst>
          </pc:picChg>
          <pc:picChg chg="add mod">
            <ac:chgData name="雪莉 liu" userId="ad31c739f9a4b785" providerId="LiveId" clId="{3582C036-6E57-4781-8ABC-6DCA5394A3CD}" dt="2021-08-27T15:14:46.818" v="228" actId="554"/>
            <ac:picMkLst>
              <pc:docMk/>
              <pc:sldMasterMk cId="2528037657" sldId="2147483648"/>
              <pc:sldLayoutMk cId="4174323678" sldId="2147483649"/>
              <ac:picMk id="16" creationId="{12B251A0-F6BA-4DCC-B94F-A078EA49DA68}"/>
            </ac:picMkLst>
          </pc:picChg>
        </pc:sldLayoutChg>
        <pc:sldLayoutChg chg="addSp delSp modSp del mod setBg">
          <pc:chgData name="雪莉 liu" userId="ad31c739f9a4b785" providerId="LiveId" clId="{3582C036-6E57-4781-8ABC-6DCA5394A3CD}" dt="2021-08-27T15:18:11.996" v="267" actId="2696"/>
          <pc:sldLayoutMkLst>
            <pc:docMk/>
            <pc:sldMasterMk cId="2528037657" sldId="2147483648"/>
            <pc:sldLayoutMk cId="1375064502" sldId="2147483650"/>
          </pc:sldLayoutMkLst>
          <pc:spChg chg="del">
            <ac:chgData name="雪莉 liu" userId="ad31c739f9a4b785" providerId="LiveId" clId="{3582C036-6E57-4781-8ABC-6DCA5394A3CD}" dt="2021-08-27T15:10:35.698" v="201" actId="478"/>
            <ac:spMkLst>
              <pc:docMk/>
              <pc:sldMasterMk cId="2528037657" sldId="2147483648"/>
              <pc:sldLayoutMk cId="1375064502" sldId="2147483650"/>
              <ac:spMk id="2" creationId="{2C140173-900B-48FB-82EA-6D22A518A07F}"/>
            </ac:spMkLst>
          </pc:spChg>
          <pc:spChg chg="del">
            <ac:chgData name="雪莉 liu" userId="ad31c739f9a4b785" providerId="LiveId" clId="{3582C036-6E57-4781-8ABC-6DCA5394A3CD}" dt="2021-08-27T15:17:16.712" v="254"/>
            <ac:spMkLst>
              <pc:docMk/>
              <pc:sldMasterMk cId="2528037657" sldId="2147483648"/>
              <pc:sldLayoutMk cId="1375064502" sldId="2147483650"/>
              <ac:spMk id="4" creationId="{B14B1810-FA21-4473-A591-D5D613012032}"/>
            </ac:spMkLst>
          </pc:spChg>
          <pc:spChg chg="del">
            <ac:chgData name="雪莉 liu" userId="ad31c739f9a4b785" providerId="LiveId" clId="{3582C036-6E57-4781-8ABC-6DCA5394A3CD}" dt="2021-08-27T15:17:16.712" v="254"/>
            <ac:spMkLst>
              <pc:docMk/>
              <pc:sldMasterMk cId="2528037657" sldId="2147483648"/>
              <pc:sldLayoutMk cId="1375064502" sldId="2147483650"/>
              <ac:spMk id="5" creationId="{6D7D056C-659A-4A35-93B4-8F2FCFD56B70}"/>
            </ac:spMkLst>
          </pc:spChg>
          <pc:spChg chg="del">
            <ac:chgData name="雪莉 liu" userId="ad31c739f9a4b785" providerId="LiveId" clId="{3582C036-6E57-4781-8ABC-6DCA5394A3CD}" dt="2021-08-27T15:17:16.712" v="254"/>
            <ac:spMkLst>
              <pc:docMk/>
              <pc:sldMasterMk cId="2528037657" sldId="2147483648"/>
              <pc:sldLayoutMk cId="1375064502" sldId="2147483650"/>
              <ac:spMk id="6" creationId="{9D1258CE-66E2-4AA0-BEA0-1916EC3176A5}"/>
            </ac:spMkLst>
          </pc:spChg>
          <pc:spChg chg="add mod">
            <ac:chgData name="雪莉 liu" userId="ad31c739f9a4b785" providerId="LiveId" clId="{3582C036-6E57-4781-8ABC-6DCA5394A3CD}" dt="2021-08-27T15:17:17.936" v="255"/>
            <ac:spMkLst>
              <pc:docMk/>
              <pc:sldMasterMk cId="2528037657" sldId="2147483648"/>
              <pc:sldLayoutMk cId="1375064502" sldId="2147483650"/>
              <ac:spMk id="10" creationId="{AAE9B7C8-BB10-41FC-8917-FB903F954965}"/>
            </ac:spMkLst>
          </pc:spChg>
          <pc:picChg chg="add del mod">
            <ac:chgData name="雪莉 liu" userId="ad31c739f9a4b785" providerId="LiveId" clId="{3582C036-6E57-4781-8ABC-6DCA5394A3CD}" dt="2021-08-27T15:16:49.672" v="238" actId="478"/>
            <ac:picMkLst>
              <pc:docMk/>
              <pc:sldMasterMk cId="2528037657" sldId="2147483648"/>
              <pc:sldLayoutMk cId="1375064502" sldId="2147483650"/>
              <ac:picMk id="7" creationId="{FD991C95-7ABA-4B58-9C57-4B22D0438BE2}"/>
            </ac:picMkLst>
          </pc:picChg>
          <pc:picChg chg="add mod">
            <ac:chgData name="雪莉 liu" userId="ad31c739f9a4b785" providerId="LiveId" clId="{3582C036-6E57-4781-8ABC-6DCA5394A3CD}" dt="2021-08-27T15:16:47.846" v="237"/>
            <ac:picMkLst>
              <pc:docMk/>
              <pc:sldMasterMk cId="2528037657" sldId="2147483648"/>
              <pc:sldLayoutMk cId="1375064502" sldId="2147483650"/>
              <ac:picMk id="8" creationId="{7D17BDF6-15F3-4F48-BBBF-B131295FEFE3}"/>
            </ac:picMkLst>
          </pc:picChg>
          <pc:picChg chg="add mod">
            <ac:chgData name="雪莉 liu" userId="ad31c739f9a4b785" providerId="LiveId" clId="{3582C036-6E57-4781-8ABC-6DCA5394A3CD}" dt="2021-08-27T15:17:17.936" v="255"/>
            <ac:picMkLst>
              <pc:docMk/>
              <pc:sldMasterMk cId="2528037657" sldId="2147483648"/>
              <pc:sldLayoutMk cId="1375064502" sldId="2147483650"/>
              <ac:picMk id="9" creationId="{B142298A-2365-459D-B88A-AA3771F12013}"/>
            </ac:picMkLst>
          </pc:picChg>
          <pc:picChg chg="add mod">
            <ac:chgData name="雪莉 liu" userId="ad31c739f9a4b785" providerId="LiveId" clId="{3582C036-6E57-4781-8ABC-6DCA5394A3CD}" dt="2021-08-27T15:17:17.936" v="255"/>
            <ac:picMkLst>
              <pc:docMk/>
              <pc:sldMasterMk cId="2528037657" sldId="2147483648"/>
              <pc:sldLayoutMk cId="1375064502" sldId="2147483650"/>
              <ac:picMk id="11" creationId="{8A6FA185-A420-420B-A44D-25B045E5AC77}"/>
            </ac:picMkLst>
          </pc:picChg>
        </pc:sldLayoutChg>
        <pc:sldLayoutChg chg="addSp modSp del setBg">
          <pc:chgData name="雪莉 liu" userId="ad31c739f9a4b785" providerId="LiveId" clId="{3582C036-6E57-4781-8ABC-6DCA5394A3CD}" dt="2021-08-27T15:17:54.580" v="258" actId="2696"/>
          <pc:sldLayoutMkLst>
            <pc:docMk/>
            <pc:sldMasterMk cId="2528037657" sldId="2147483648"/>
            <pc:sldLayoutMk cId="3231116018" sldId="2147483651"/>
          </pc:sldLayoutMkLst>
          <pc:picChg chg="add mod">
            <ac:chgData name="雪莉 liu" userId="ad31c739f9a4b785" providerId="LiveId" clId="{3582C036-6E57-4781-8ABC-6DCA5394A3CD}" dt="2021-08-27T15:11:18.802" v="213"/>
            <ac:picMkLst>
              <pc:docMk/>
              <pc:sldMasterMk cId="2528037657" sldId="2147483648"/>
              <pc:sldLayoutMk cId="3231116018" sldId="2147483651"/>
              <ac:picMk id="7" creationId="{D5F10413-A318-4560-AE94-D1447F08C88E}"/>
            </ac:picMkLst>
          </pc:picChg>
        </pc:sldLayoutChg>
        <pc:sldLayoutChg chg="del setBg">
          <pc:chgData name="雪莉 liu" userId="ad31c739f9a4b785" providerId="LiveId" clId="{3582C036-6E57-4781-8ABC-6DCA5394A3CD}" dt="2021-08-27T15:17:56.373" v="259" actId="2696"/>
          <pc:sldLayoutMkLst>
            <pc:docMk/>
            <pc:sldMasterMk cId="2528037657" sldId="2147483648"/>
            <pc:sldLayoutMk cId="2085365691" sldId="2147483652"/>
          </pc:sldLayoutMkLst>
        </pc:sldLayoutChg>
        <pc:sldLayoutChg chg="del setBg">
          <pc:chgData name="雪莉 liu" userId="ad31c739f9a4b785" providerId="LiveId" clId="{3582C036-6E57-4781-8ABC-6DCA5394A3CD}" dt="2021-08-27T15:17:58.933" v="260" actId="2696"/>
          <pc:sldLayoutMkLst>
            <pc:docMk/>
            <pc:sldMasterMk cId="2528037657" sldId="2147483648"/>
            <pc:sldLayoutMk cId="3732681023" sldId="2147483653"/>
          </pc:sldLayoutMkLst>
        </pc:sldLayoutChg>
        <pc:sldLayoutChg chg="del setBg">
          <pc:chgData name="雪莉 liu" userId="ad31c739f9a4b785" providerId="LiveId" clId="{3582C036-6E57-4781-8ABC-6DCA5394A3CD}" dt="2021-08-27T15:18:01.155" v="261" actId="2696"/>
          <pc:sldLayoutMkLst>
            <pc:docMk/>
            <pc:sldMasterMk cId="2528037657" sldId="2147483648"/>
            <pc:sldLayoutMk cId="3824146695" sldId="2147483654"/>
          </pc:sldLayoutMkLst>
        </pc:sldLayoutChg>
        <pc:sldLayoutChg chg="addSp modSp del setBg">
          <pc:chgData name="雪莉 liu" userId="ad31c739f9a4b785" providerId="LiveId" clId="{3582C036-6E57-4781-8ABC-6DCA5394A3CD}" dt="2021-08-27T15:18:02.859" v="262" actId="2696"/>
          <pc:sldLayoutMkLst>
            <pc:docMk/>
            <pc:sldMasterMk cId="2528037657" sldId="2147483648"/>
            <pc:sldLayoutMk cId="470761675" sldId="2147483655"/>
          </pc:sldLayoutMkLst>
          <pc:picChg chg="add mod">
            <ac:chgData name="雪莉 liu" userId="ad31c739f9a4b785" providerId="LiveId" clId="{3582C036-6E57-4781-8ABC-6DCA5394A3CD}" dt="2021-08-27T15:11:32.483" v="214"/>
            <ac:picMkLst>
              <pc:docMk/>
              <pc:sldMasterMk cId="2528037657" sldId="2147483648"/>
              <pc:sldLayoutMk cId="470761675" sldId="2147483655"/>
              <ac:picMk id="5" creationId="{D3746298-BB04-41F8-A2BB-3E6C704A9601}"/>
            </ac:picMkLst>
          </pc:picChg>
        </pc:sldLayoutChg>
        <pc:sldLayoutChg chg="del setBg">
          <pc:chgData name="雪莉 liu" userId="ad31c739f9a4b785" providerId="LiveId" clId="{3582C036-6E57-4781-8ABC-6DCA5394A3CD}" dt="2021-08-27T15:18:05.189" v="263" actId="2696"/>
          <pc:sldLayoutMkLst>
            <pc:docMk/>
            <pc:sldMasterMk cId="2528037657" sldId="2147483648"/>
            <pc:sldLayoutMk cId="604033661" sldId="2147483656"/>
          </pc:sldLayoutMkLst>
        </pc:sldLayoutChg>
        <pc:sldLayoutChg chg="del setBg">
          <pc:chgData name="雪莉 liu" userId="ad31c739f9a4b785" providerId="LiveId" clId="{3582C036-6E57-4781-8ABC-6DCA5394A3CD}" dt="2021-08-27T15:18:09.036" v="264" actId="2696"/>
          <pc:sldLayoutMkLst>
            <pc:docMk/>
            <pc:sldMasterMk cId="2528037657" sldId="2147483648"/>
            <pc:sldLayoutMk cId="2685101808" sldId="2147483657"/>
          </pc:sldLayoutMkLst>
        </pc:sldLayoutChg>
        <pc:sldLayoutChg chg="del setBg">
          <pc:chgData name="雪莉 liu" userId="ad31c739f9a4b785" providerId="LiveId" clId="{3582C036-6E57-4781-8ABC-6DCA5394A3CD}" dt="2021-08-27T15:18:09.042" v="265" actId="2696"/>
          <pc:sldLayoutMkLst>
            <pc:docMk/>
            <pc:sldMasterMk cId="2528037657" sldId="2147483648"/>
            <pc:sldLayoutMk cId="1953168116" sldId="2147483658"/>
          </pc:sldLayoutMkLst>
        </pc:sldLayoutChg>
        <pc:sldLayoutChg chg="del setBg">
          <pc:chgData name="雪莉 liu" userId="ad31c739f9a4b785" providerId="LiveId" clId="{3582C036-6E57-4781-8ABC-6DCA5394A3CD}" dt="2021-08-27T15:18:09.049" v="266" actId="2696"/>
          <pc:sldLayoutMkLst>
            <pc:docMk/>
            <pc:sldMasterMk cId="2528037657" sldId="2147483648"/>
            <pc:sldLayoutMk cId="1505756920" sldId="2147483659"/>
          </pc:sldLayoutMkLst>
        </pc:sldLayoutChg>
        <pc:sldLayoutChg chg="new del mod">
          <pc:chgData name="雪莉 liu" userId="ad31c739f9a4b785" providerId="LiveId" clId="{3582C036-6E57-4781-8ABC-6DCA5394A3CD}" dt="2021-08-27T15:17:50.542" v="257" actId="2696"/>
          <pc:sldLayoutMkLst>
            <pc:docMk/>
            <pc:sldMasterMk cId="2528037657" sldId="2147483648"/>
            <pc:sldLayoutMk cId="363999274" sldId="2147483660"/>
          </pc:sldLayoutMkLst>
        </pc:sldLayoutChg>
        <pc:sldLayoutChg chg="add del mod modTransition">
          <pc:chgData name="雪莉 liu" userId="ad31c739f9a4b785" providerId="LiveId" clId="{3582C036-6E57-4781-8ABC-6DCA5394A3CD}" dt="2021-08-27T15:15:20.257" v="230" actId="2890"/>
          <pc:sldLayoutMkLst>
            <pc:docMk/>
            <pc:sldMasterMk cId="2528037657" sldId="2147483648"/>
            <pc:sldLayoutMk cId="1396817566" sldId="2147483660"/>
          </pc:sldLayoutMkLst>
        </pc:sldLayoutChg>
      </pc:sldMasterChg>
      <pc:sldMasterChg chg="new del mod addSldLayout delSldLayout">
        <pc:chgData name="雪莉 liu" userId="ad31c739f9a4b785" providerId="LiveId" clId="{3582C036-6E57-4781-8ABC-6DCA5394A3CD}" dt="2021-08-27T15:19:02.794" v="280" actId="2696"/>
        <pc:sldMasterMkLst>
          <pc:docMk/>
          <pc:sldMasterMk cId="1613026219" sldId="2147483650"/>
        </pc:sldMasterMkLst>
        <pc:sldLayoutChg chg="new del replId">
          <pc:chgData name="雪莉 liu" userId="ad31c739f9a4b785" providerId="LiveId" clId="{3582C036-6E57-4781-8ABC-6DCA5394A3CD}" dt="2021-08-27T15:19:02.782" v="270" actId="2696"/>
          <pc:sldLayoutMkLst>
            <pc:docMk/>
            <pc:sldMasterMk cId="1613026219" sldId="2147483650"/>
            <pc:sldLayoutMk cId="3755034361" sldId="2147483651"/>
          </pc:sldLayoutMkLst>
        </pc:sldLayoutChg>
        <pc:sldLayoutChg chg="new del replId">
          <pc:chgData name="雪莉 liu" userId="ad31c739f9a4b785" providerId="LiveId" clId="{3582C036-6E57-4781-8ABC-6DCA5394A3CD}" dt="2021-08-27T15:19:02.783" v="271" actId="2696"/>
          <pc:sldLayoutMkLst>
            <pc:docMk/>
            <pc:sldMasterMk cId="1613026219" sldId="2147483650"/>
            <pc:sldLayoutMk cId="4176925124" sldId="2147483652"/>
          </pc:sldLayoutMkLst>
        </pc:sldLayoutChg>
        <pc:sldLayoutChg chg="new del replId">
          <pc:chgData name="雪莉 liu" userId="ad31c739f9a4b785" providerId="LiveId" clId="{3582C036-6E57-4781-8ABC-6DCA5394A3CD}" dt="2021-08-27T15:19:02.785" v="272" actId="2696"/>
          <pc:sldLayoutMkLst>
            <pc:docMk/>
            <pc:sldMasterMk cId="1613026219" sldId="2147483650"/>
            <pc:sldLayoutMk cId="672351463" sldId="2147483653"/>
          </pc:sldLayoutMkLst>
        </pc:sldLayoutChg>
        <pc:sldLayoutChg chg="new del replId">
          <pc:chgData name="雪莉 liu" userId="ad31c739f9a4b785" providerId="LiveId" clId="{3582C036-6E57-4781-8ABC-6DCA5394A3CD}" dt="2021-08-27T15:19:02.787" v="273" actId="2696"/>
          <pc:sldLayoutMkLst>
            <pc:docMk/>
            <pc:sldMasterMk cId="1613026219" sldId="2147483650"/>
            <pc:sldLayoutMk cId="4202749355" sldId="2147483654"/>
          </pc:sldLayoutMkLst>
        </pc:sldLayoutChg>
        <pc:sldLayoutChg chg="new del replId">
          <pc:chgData name="雪莉 liu" userId="ad31c739f9a4b785" providerId="LiveId" clId="{3582C036-6E57-4781-8ABC-6DCA5394A3CD}" dt="2021-08-27T15:19:02.789" v="274" actId="2696"/>
          <pc:sldLayoutMkLst>
            <pc:docMk/>
            <pc:sldMasterMk cId="1613026219" sldId="2147483650"/>
            <pc:sldLayoutMk cId="3762295787" sldId="2147483655"/>
          </pc:sldLayoutMkLst>
        </pc:sldLayoutChg>
        <pc:sldLayoutChg chg="new del replId">
          <pc:chgData name="雪莉 liu" userId="ad31c739f9a4b785" providerId="LiveId" clId="{3582C036-6E57-4781-8ABC-6DCA5394A3CD}" dt="2021-08-27T15:19:02.790" v="275" actId="2696"/>
          <pc:sldLayoutMkLst>
            <pc:docMk/>
            <pc:sldMasterMk cId="1613026219" sldId="2147483650"/>
            <pc:sldLayoutMk cId="3655682692" sldId="2147483656"/>
          </pc:sldLayoutMkLst>
        </pc:sldLayoutChg>
        <pc:sldLayoutChg chg="new del replId">
          <pc:chgData name="雪莉 liu" userId="ad31c739f9a4b785" providerId="LiveId" clId="{3582C036-6E57-4781-8ABC-6DCA5394A3CD}" dt="2021-08-27T15:19:02.791" v="276" actId="2696"/>
          <pc:sldLayoutMkLst>
            <pc:docMk/>
            <pc:sldMasterMk cId="1613026219" sldId="2147483650"/>
            <pc:sldLayoutMk cId="2294284058" sldId="2147483657"/>
          </pc:sldLayoutMkLst>
        </pc:sldLayoutChg>
        <pc:sldLayoutChg chg="new del replId">
          <pc:chgData name="雪莉 liu" userId="ad31c739f9a4b785" providerId="LiveId" clId="{3582C036-6E57-4781-8ABC-6DCA5394A3CD}" dt="2021-08-27T15:19:02.791" v="277" actId="2696"/>
          <pc:sldLayoutMkLst>
            <pc:docMk/>
            <pc:sldMasterMk cId="1613026219" sldId="2147483650"/>
            <pc:sldLayoutMk cId="3320336291" sldId="2147483658"/>
          </pc:sldLayoutMkLst>
        </pc:sldLayoutChg>
        <pc:sldLayoutChg chg="new del replId">
          <pc:chgData name="雪莉 liu" userId="ad31c739f9a4b785" providerId="LiveId" clId="{3582C036-6E57-4781-8ABC-6DCA5394A3CD}" dt="2021-08-27T15:19:02.792" v="278" actId="2696"/>
          <pc:sldLayoutMkLst>
            <pc:docMk/>
            <pc:sldMasterMk cId="1613026219" sldId="2147483650"/>
            <pc:sldLayoutMk cId="3937401487" sldId="2147483659"/>
          </pc:sldLayoutMkLst>
        </pc:sldLayoutChg>
        <pc:sldLayoutChg chg="new del replId">
          <pc:chgData name="雪莉 liu" userId="ad31c739f9a4b785" providerId="LiveId" clId="{3582C036-6E57-4781-8ABC-6DCA5394A3CD}" dt="2021-08-27T15:19:02.793" v="279" actId="2696"/>
          <pc:sldLayoutMkLst>
            <pc:docMk/>
            <pc:sldMasterMk cId="1613026219" sldId="2147483650"/>
            <pc:sldLayoutMk cId="2592919451" sldId="2147483660"/>
          </pc:sldLayoutMkLst>
        </pc:sldLayoutChg>
        <pc:sldLayoutChg chg="new del replId">
          <pc:chgData name="雪莉 liu" userId="ad31c739f9a4b785" providerId="LiveId" clId="{3582C036-6E57-4781-8ABC-6DCA5394A3CD}" dt="2021-08-27T15:18:55.412" v="269" actId="2696"/>
          <pc:sldLayoutMkLst>
            <pc:docMk/>
            <pc:sldMasterMk cId="1613026219" sldId="2147483650"/>
            <pc:sldLayoutMk cId="1193447502" sldId="2147483661"/>
          </pc:sldLayoutMkLst>
        </pc:sldLayoutChg>
      </pc:sldMasterChg>
    </pc:docChg>
  </pc:docChgLst>
  <pc:docChgLst>
    <pc:chgData name="雪莉 liu" userId="ad31c739f9a4b785" providerId="LiveId" clId="{72FDC511-DF7F-4B4E-B2F8-2D34D48047F9}"/>
    <pc:docChg chg="undo redo custSel addSld delSld modSld modMainMaster modShowInfo">
      <pc:chgData name="雪莉 liu" userId="ad31c739f9a4b785" providerId="LiveId" clId="{72FDC511-DF7F-4B4E-B2F8-2D34D48047F9}" dt="2021-08-22T17:51:05.137" v="9001"/>
      <pc:docMkLst>
        <pc:docMk/>
      </pc:docMkLst>
      <pc:sldChg chg="addSp modSp mod modTransition modAnim">
        <pc:chgData name="雪莉 liu" userId="ad31c739f9a4b785" providerId="LiveId" clId="{72FDC511-DF7F-4B4E-B2F8-2D34D48047F9}" dt="2021-08-22T16:34:26.704" v="6201" actId="14100"/>
        <pc:sldMkLst>
          <pc:docMk/>
          <pc:sldMk cId="249615669" sldId="256"/>
        </pc:sldMkLst>
        <pc:spChg chg="add mod">
          <ac:chgData name="雪莉 liu" userId="ad31c739f9a4b785" providerId="LiveId" clId="{72FDC511-DF7F-4B4E-B2F8-2D34D48047F9}" dt="2021-08-22T16:34:13.274" v="6197" actId="14100"/>
          <ac:spMkLst>
            <pc:docMk/>
            <pc:sldMk cId="249615669" sldId="256"/>
            <ac:spMk id="6" creationId="{5B6D6A10-2923-4EAB-94EE-7A38BD4DA078}"/>
          </ac:spMkLst>
        </pc:spChg>
        <pc:spChg chg="add mod">
          <ac:chgData name="雪莉 liu" userId="ad31c739f9a4b785" providerId="LiveId" clId="{72FDC511-DF7F-4B4E-B2F8-2D34D48047F9}" dt="2021-08-22T16:34:26.704" v="6201" actId="14100"/>
          <ac:spMkLst>
            <pc:docMk/>
            <pc:sldMk cId="249615669" sldId="256"/>
            <ac:spMk id="7" creationId="{C8ACEBE4-EE4A-4520-84B9-382A4E3AD38E}"/>
          </ac:spMkLst>
        </pc:spChg>
        <pc:picChg chg="mod">
          <ac:chgData name="雪莉 liu" userId="ad31c739f9a4b785" providerId="LiveId" clId="{72FDC511-DF7F-4B4E-B2F8-2D34D48047F9}" dt="2021-08-22T16:34:23.196" v="6200" actId="1076"/>
          <ac:picMkLst>
            <pc:docMk/>
            <pc:sldMk cId="249615669" sldId="256"/>
            <ac:picMk id="5" creationId="{18511062-0443-4918-AD8B-85CAF0D3EB04}"/>
          </ac:picMkLst>
        </pc:picChg>
      </pc:sldChg>
      <pc:sldChg chg="addSp delSp modSp mod modTransition modAnim">
        <pc:chgData name="雪莉 liu" userId="ad31c739f9a4b785" providerId="LiveId" clId="{72FDC511-DF7F-4B4E-B2F8-2D34D48047F9}" dt="2021-08-22T16:41:01.731" v="6352" actId="20577"/>
        <pc:sldMkLst>
          <pc:docMk/>
          <pc:sldMk cId="2892780027" sldId="257"/>
        </pc:sldMkLst>
        <pc:spChg chg="add mod">
          <ac:chgData name="雪莉 liu" userId="ad31c739f9a4b785" providerId="LiveId" clId="{72FDC511-DF7F-4B4E-B2F8-2D34D48047F9}" dt="2021-08-22T16:41:01.731" v="6352" actId="20577"/>
          <ac:spMkLst>
            <pc:docMk/>
            <pc:sldMk cId="2892780027" sldId="257"/>
            <ac:spMk id="7" creationId="{395F7ACD-732F-426F-9693-9ABE54E4D581}"/>
          </ac:spMkLst>
        </pc:spChg>
        <pc:spChg chg="add del mod">
          <ac:chgData name="雪莉 liu" userId="ad31c739f9a4b785" providerId="LiveId" clId="{72FDC511-DF7F-4B4E-B2F8-2D34D48047F9}" dt="2021-08-22T16:35:28.786" v="6246"/>
          <ac:spMkLst>
            <pc:docMk/>
            <pc:sldMk cId="2892780027" sldId="257"/>
            <ac:spMk id="8" creationId="{3D66F075-E6C5-4C91-A191-567D4EE1F670}"/>
          </ac:spMkLst>
        </pc:spChg>
        <pc:spChg chg="add mod">
          <ac:chgData name="雪莉 liu" userId="ad31c739f9a4b785" providerId="LiveId" clId="{72FDC511-DF7F-4B4E-B2F8-2D34D48047F9}" dt="2021-08-22T16:37:43.296" v="6281" actId="164"/>
          <ac:spMkLst>
            <pc:docMk/>
            <pc:sldMk cId="2892780027" sldId="257"/>
            <ac:spMk id="9" creationId="{81E136AB-B8DA-4441-89AB-C033FDC99639}"/>
          </ac:spMkLst>
        </pc:spChg>
        <pc:spChg chg="add mod">
          <ac:chgData name="雪莉 liu" userId="ad31c739f9a4b785" providerId="LiveId" clId="{72FDC511-DF7F-4B4E-B2F8-2D34D48047F9}" dt="2021-08-22T16:37:43.296" v="6281" actId="164"/>
          <ac:spMkLst>
            <pc:docMk/>
            <pc:sldMk cId="2892780027" sldId="257"/>
            <ac:spMk id="10" creationId="{252724DD-F8F5-41DE-A610-2161F1A85D96}"/>
          </ac:spMkLst>
        </pc:spChg>
        <pc:grpChg chg="add mod">
          <ac:chgData name="雪莉 liu" userId="ad31c739f9a4b785" providerId="LiveId" clId="{72FDC511-DF7F-4B4E-B2F8-2D34D48047F9}" dt="2021-08-22T16:37:43.296" v="6281" actId="164"/>
          <ac:grpSpMkLst>
            <pc:docMk/>
            <pc:sldMk cId="2892780027" sldId="257"/>
            <ac:grpSpMk id="11" creationId="{42AC548C-D3C1-42DB-B028-7EE07EC3C1E8}"/>
          </ac:grpSpMkLst>
        </pc:grpChg>
      </pc:sldChg>
      <pc:sldChg chg="addSp modSp del modTransition modAnim">
        <pc:chgData name="雪莉 liu" userId="ad31c739f9a4b785" providerId="LiveId" clId="{72FDC511-DF7F-4B4E-B2F8-2D34D48047F9}" dt="2021-08-22T14:35:31.226" v="599" actId="47"/>
        <pc:sldMkLst>
          <pc:docMk/>
          <pc:sldMk cId="3884036488" sldId="258"/>
        </pc:sldMkLst>
        <pc:spChg chg="add mod">
          <ac:chgData name="雪莉 liu" userId="ad31c739f9a4b785" providerId="LiveId" clId="{72FDC511-DF7F-4B4E-B2F8-2D34D48047F9}" dt="2021-08-22T14:35:18.310" v="598"/>
          <ac:spMkLst>
            <pc:docMk/>
            <pc:sldMk cId="3884036488" sldId="258"/>
            <ac:spMk id="3" creationId="{D24AF774-974F-4971-8DB7-E38B2B39EBBC}"/>
          </ac:spMkLst>
        </pc:spChg>
      </pc:sldChg>
      <pc:sldChg chg="addSp modSp mod modTransition modAnim">
        <pc:chgData name="雪莉 liu" userId="ad31c739f9a4b785" providerId="LiveId" clId="{72FDC511-DF7F-4B4E-B2F8-2D34D48047F9}" dt="2021-08-22T16:41:16.095" v="6366" actId="6549"/>
        <pc:sldMkLst>
          <pc:docMk/>
          <pc:sldMk cId="1308571387" sldId="259"/>
        </pc:sldMkLst>
        <pc:spChg chg="add mod">
          <ac:chgData name="雪莉 liu" userId="ad31c739f9a4b785" providerId="LiveId" clId="{72FDC511-DF7F-4B4E-B2F8-2D34D48047F9}" dt="2021-08-22T14:58:28.912" v="1930" actId="2085"/>
          <ac:spMkLst>
            <pc:docMk/>
            <pc:sldMk cId="1308571387" sldId="259"/>
            <ac:spMk id="4" creationId="{4AC9B7DD-CD47-41F6-BC51-219B234ADCDF}"/>
          </ac:spMkLst>
        </pc:spChg>
        <pc:spChg chg="add mod">
          <ac:chgData name="雪莉 liu" userId="ad31c739f9a4b785" providerId="LiveId" clId="{72FDC511-DF7F-4B4E-B2F8-2D34D48047F9}" dt="2021-08-22T16:41:16.095" v="6366" actId="6549"/>
          <ac:spMkLst>
            <pc:docMk/>
            <pc:sldMk cId="1308571387" sldId="259"/>
            <ac:spMk id="5" creationId="{278A7C3E-B7AE-4F3A-ACE8-7CE53340DB6F}"/>
          </ac:spMkLst>
        </pc:spChg>
      </pc:sldChg>
      <pc:sldChg chg="addSp delSp modSp mod modTransition modAnim">
        <pc:chgData name="雪莉 liu" userId="ad31c739f9a4b785" providerId="LiveId" clId="{72FDC511-DF7F-4B4E-B2F8-2D34D48047F9}" dt="2021-08-22T16:42:00.200" v="6412" actId="20577"/>
        <pc:sldMkLst>
          <pc:docMk/>
          <pc:sldMk cId="3214568603" sldId="260"/>
        </pc:sldMkLst>
        <pc:spChg chg="add mod">
          <ac:chgData name="雪莉 liu" userId="ad31c739f9a4b785" providerId="LiveId" clId="{72FDC511-DF7F-4B4E-B2F8-2D34D48047F9}" dt="2021-08-22T16:42:00.200" v="6412" actId="20577"/>
          <ac:spMkLst>
            <pc:docMk/>
            <pc:sldMk cId="3214568603" sldId="260"/>
            <ac:spMk id="5" creationId="{B0C0A3B3-1918-4446-83B1-325C79E258F4}"/>
          </ac:spMkLst>
        </pc:spChg>
        <pc:spChg chg="mod">
          <ac:chgData name="雪莉 liu" userId="ad31c739f9a4b785" providerId="LiveId" clId="{72FDC511-DF7F-4B4E-B2F8-2D34D48047F9}" dt="2021-08-22T16:37:52.343" v="6282"/>
          <ac:spMkLst>
            <pc:docMk/>
            <pc:sldMk cId="3214568603" sldId="260"/>
            <ac:spMk id="11" creationId="{7457C6E8-1A1A-45AE-9A25-CB8ADA967B59}"/>
          </ac:spMkLst>
        </pc:spChg>
        <pc:spChg chg="mod">
          <ac:chgData name="雪莉 liu" userId="ad31c739f9a4b785" providerId="LiveId" clId="{72FDC511-DF7F-4B4E-B2F8-2D34D48047F9}" dt="2021-08-22T16:38:07.605" v="6293" actId="20577"/>
          <ac:spMkLst>
            <pc:docMk/>
            <pc:sldMk cId="3214568603" sldId="260"/>
            <ac:spMk id="12" creationId="{7471DCF4-7692-4FA4-ACF9-B69F8096E071}"/>
          </ac:spMkLst>
        </pc:spChg>
        <pc:grpChg chg="add mod">
          <ac:chgData name="雪莉 liu" userId="ad31c739f9a4b785" providerId="LiveId" clId="{72FDC511-DF7F-4B4E-B2F8-2D34D48047F9}" dt="2021-08-22T16:38:02.537" v="6285" actId="1076"/>
          <ac:grpSpMkLst>
            <pc:docMk/>
            <pc:sldMk cId="3214568603" sldId="260"/>
            <ac:grpSpMk id="10" creationId="{24E71462-B022-4C67-AAAE-373ECBF28AF9}"/>
          </ac:grpSpMkLst>
        </pc:grpChg>
        <pc:picChg chg="del">
          <ac:chgData name="雪莉 liu" userId="ad31c739f9a4b785" providerId="LiveId" clId="{72FDC511-DF7F-4B4E-B2F8-2D34D48047F9}" dt="2021-08-22T14:39:19.531" v="893" actId="478"/>
          <ac:picMkLst>
            <pc:docMk/>
            <pc:sldMk cId="3214568603" sldId="260"/>
            <ac:picMk id="4" creationId="{35592FF4-EF6C-45F5-ABEC-69D2213363E3}"/>
          </ac:picMkLst>
        </pc:picChg>
        <pc:picChg chg="add del">
          <ac:chgData name="雪莉 liu" userId="ad31c739f9a4b785" providerId="LiveId" clId="{72FDC511-DF7F-4B4E-B2F8-2D34D48047F9}" dt="2021-08-22T14:39:20.686" v="895" actId="22"/>
          <ac:picMkLst>
            <pc:docMk/>
            <pc:sldMk cId="3214568603" sldId="260"/>
            <ac:picMk id="7" creationId="{7E6084C1-420A-4662-979C-E67538362D20}"/>
          </ac:picMkLst>
        </pc:picChg>
        <pc:picChg chg="add mod ord">
          <ac:chgData name="雪莉 liu" userId="ad31c739f9a4b785" providerId="LiveId" clId="{72FDC511-DF7F-4B4E-B2F8-2D34D48047F9}" dt="2021-08-22T16:37:54.414" v="6284" actId="1076"/>
          <ac:picMkLst>
            <pc:docMk/>
            <pc:sldMk cId="3214568603" sldId="260"/>
            <ac:picMk id="9" creationId="{67C8168C-52BF-44A6-AC0E-420DBA0CB0E7}"/>
          </ac:picMkLst>
        </pc:picChg>
      </pc:sldChg>
      <pc:sldChg chg="addSp delSp modSp mod modTransition modAnim">
        <pc:chgData name="雪莉 liu" userId="ad31c739f9a4b785" providerId="LiveId" clId="{72FDC511-DF7F-4B4E-B2F8-2D34D48047F9}" dt="2021-08-22T14:59:30.039" v="1950" actId="12"/>
        <pc:sldMkLst>
          <pc:docMk/>
          <pc:sldMk cId="1669177745" sldId="261"/>
        </pc:sldMkLst>
        <pc:spChg chg="add mod">
          <ac:chgData name="雪莉 liu" userId="ad31c739f9a4b785" providerId="LiveId" clId="{72FDC511-DF7F-4B4E-B2F8-2D34D48047F9}" dt="2021-08-22T14:59:30.039" v="1950" actId="12"/>
          <ac:spMkLst>
            <pc:docMk/>
            <pc:sldMk cId="1669177745" sldId="261"/>
            <ac:spMk id="7" creationId="{E067ED32-8B02-4944-B85E-932D5372FF49}"/>
          </ac:spMkLst>
        </pc:spChg>
        <pc:spChg chg="add del mod">
          <ac:chgData name="雪莉 liu" userId="ad31c739f9a4b785" providerId="LiveId" clId="{72FDC511-DF7F-4B4E-B2F8-2D34D48047F9}" dt="2021-08-22T14:40:37.292" v="940"/>
          <ac:spMkLst>
            <pc:docMk/>
            <pc:sldMk cId="1669177745" sldId="261"/>
            <ac:spMk id="8" creationId="{322C7412-7C9E-431D-86F3-BBBA9ED1E3D7}"/>
          </ac:spMkLst>
        </pc:spChg>
      </pc:sldChg>
      <pc:sldChg chg="addSp delSp modSp mod modTransition modAnim">
        <pc:chgData name="雪莉 liu" userId="ad31c739f9a4b785" providerId="LiveId" clId="{72FDC511-DF7F-4B4E-B2F8-2D34D48047F9}" dt="2021-08-22T16:44:06.279" v="6546" actId="11"/>
        <pc:sldMkLst>
          <pc:docMk/>
          <pc:sldMk cId="149853864" sldId="262"/>
        </pc:sldMkLst>
        <pc:spChg chg="add mod">
          <ac:chgData name="雪莉 liu" userId="ad31c739f9a4b785" providerId="LiveId" clId="{72FDC511-DF7F-4B4E-B2F8-2D34D48047F9}" dt="2021-08-22T16:43:45.960" v="6544" actId="14100"/>
          <ac:spMkLst>
            <pc:docMk/>
            <pc:sldMk cId="149853864" sldId="262"/>
            <ac:spMk id="5" creationId="{33330F86-E145-4B44-B292-AA732F0D3507}"/>
          </ac:spMkLst>
        </pc:spChg>
        <pc:spChg chg="add mod">
          <ac:chgData name="雪莉 liu" userId="ad31c739f9a4b785" providerId="LiveId" clId="{72FDC511-DF7F-4B4E-B2F8-2D34D48047F9}" dt="2021-08-22T16:44:06.279" v="6546" actId="11"/>
          <ac:spMkLst>
            <pc:docMk/>
            <pc:sldMk cId="149853864" sldId="262"/>
            <ac:spMk id="7" creationId="{E0ABEE06-CD3D-422D-8854-EDB22E8566C6}"/>
          </ac:spMkLst>
        </pc:spChg>
        <pc:spChg chg="mod">
          <ac:chgData name="雪莉 liu" userId="ad31c739f9a4b785" providerId="LiveId" clId="{72FDC511-DF7F-4B4E-B2F8-2D34D48047F9}" dt="2021-08-22T16:38:28.033" v="6300" actId="1076"/>
          <ac:spMkLst>
            <pc:docMk/>
            <pc:sldMk cId="149853864" sldId="262"/>
            <ac:spMk id="9" creationId="{B898EAFB-B5F9-46FA-AC20-97646D78694A}"/>
          </ac:spMkLst>
        </pc:spChg>
        <pc:spChg chg="mod">
          <ac:chgData name="雪莉 liu" userId="ad31c739f9a4b785" providerId="LiveId" clId="{72FDC511-DF7F-4B4E-B2F8-2D34D48047F9}" dt="2021-08-22T16:38:24.199" v="6299" actId="20577"/>
          <ac:spMkLst>
            <pc:docMk/>
            <pc:sldMk cId="149853864" sldId="262"/>
            <ac:spMk id="10" creationId="{2147C88C-24EC-4CF4-AD32-AF8AFD0DFB6B}"/>
          </ac:spMkLst>
        </pc:spChg>
        <pc:grpChg chg="add mod">
          <ac:chgData name="雪莉 liu" userId="ad31c739f9a4b785" providerId="LiveId" clId="{72FDC511-DF7F-4B4E-B2F8-2D34D48047F9}" dt="2021-08-22T16:38:21.376" v="6295" actId="1076"/>
          <ac:grpSpMkLst>
            <pc:docMk/>
            <pc:sldMk cId="149853864" sldId="262"/>
            <ac:grpSpMk id="8" creationId="{B2B1E4EB-A207-4224-A436-8609584A557B}"/>
          </ac:grpSpMkLst>
        </pc:grpChg>
        <pc:picChg chg="add del">
          <ac:chgData name="雪莉 liu" userId="ad31c739f9a4b785" providerId="LiveId" clId="{72FDC511-DF7F-4B4E-B2F8-2D34D48047F9}" dt="2021-08-22T16:42:19.108" v="6442" actId="22"/>
          <ac:picMkLst>
            <pc:docMk/>
            <pc:sldMk cId="149853864" sldId="262"/>
            <ac:picMk id="12" creationId="{C2618ABB-ABE8-4F84-990D-FE2ECD8ACCAD}"/>
          </ac:picMkLst>
        </pc:picChg>
      </pc:sldChg>
      <pc:sldChg chg="addSp delSp modSp mod modTransition modAnim">
        <pc:chgData name="雪莉 liu" userId="ad31c739f9a4b785" providerId="LiveId" clId="{72FDC511-DF7F-4B4E-B2F8-2D34D48047F9}" dt="2021-08-22T15:43:13.193" v="3602" actId="20577"/>
        <pc:sldMkLst>
          <pc:docMk/>
          <pc:sldMk cId="3092167017" sldId="263"/>
        </pc:sldMkLst>
        <pc:spChg chg="add mod">
          <ac:chgData name="雪莉 liu" userId="ad31c739f9a4b785" providerId="LiveId" clId="{72FDC511-DF7F-4B4E-B2F8-2D34D48047F9}" dt="2021-08-22T15:43:13.193" v="3602" actId="20577"/>
          <ac:spMkLst>
            <pc:docMk/>
            <pc:sldMk cId="3092167017" sldId="263"/>
            <ac:spMk id="5" creationId="{71711D09-DE73-4701-BCA6-EE3229F2BA46}"/>
          </ac:spMkLst>
        </pc:spChg>
        <pc:spChg chg="add mod">
          <ac:chgData name="雪莉 liu" userId="ad31c739f9a4b785" providerId="LiveId" clId="{72FDC511-DF7F-4B4E-B2F8-2D34D48047F9}" dt="2021-08-22T15:00:32.472" v="1958" actId="6549"/>
          <ac:spMkLst>
            <pc:docMk/>
            <pc:sldMk cId="3092167017" sldId="263"/>
            <ac:spMk id="8" creationId="{F6EA3404-4D1A-43D2-970A-461D18D9A53B}"/>
          </ac:spMkLst>
        </pc:spChg>
        <pc:picChg chg="del">
          <ac:chgData name="雪莉 liu" userId="ad31c739f9a4b785" providerId="LiveId" clId="{72FDC511-DF7F-4B4E-B2F8-2D34D48047F9}" dt="2021-08-22T14:49:15.148" v="1484" actId="478"/>
          <ac:picMkLst>
            <pc:docMk/>
            <pc:sldMk cId="3092167017" sldId="263"/>
            <ac:picMk id="4" creationId="{ABD4CC54-237E-43CC-B349-E079C2B42214}"/>
          </ac:picMkLst>
        </pc:picChg>
        <pc:picChg chg="add">
          <ac:chgData name="雪莉 liu" userId="ad31c739f9a4b785" providerId="LiveId" clId="{72FDC511-DF7F-4B4E-B2F8-2D34D48047F9}" dt="2021-08-22T14:49:15.468" v="1485" actId="22"/>
          <ac:picMkLst>
            <pc:docMk/>
            <pc:sldMk cId="3092167017" sldId="263"/>
            <ac:picMk id="7" creationId="{F1DA9B49-8C3B-42FC-9122-3D16D157171B}"/>
          </ac:picMkLst>
        </pc:picChg>
      </pc:sldChg>
      <pc:sldChg chg="addSp modSp add del mod modTransition modAnim">
        <pc:chgData name="雪莉 liu" userId="ad31c739f9a4b785" providerId="LiveId" clId="{72FDC511-DF7F-4B4E-B2F8-2D34D48047F9}" dt="2021-08-22T15:01:49.747" v="1995" actId="1076"/>
        <pc:sldMkLst>
          <pc:docMk/>
          <pc:sldMk cId="3802141954" sldId="264"/>
        </pc:sldMkLst>
        <pc:spChg chg="add mod">
          <ac:chgData name="雪莉 liu" userId="ad31c739f9a4b785" providerId="LiveId" clId="{72FDC511-DF7F-4B4E-B2F8-2D34D48047F9}" dt="2021-08-22T15:01:49.747" v="1995" actId="1076"/>
          <ac:spMkLst>
            <pc:docMk/>
            <pc:sldMk cId="3802141954" sldId="264"/>
            <ac:spMk id="5" creationId="{209F425F-E796-452D-891A-2CC631E4127C}"/>
          </ac:spMkLst>
        </pc:spChg>
      </pc:sldChg>
      <pc:sldChg chg="addSp modSp mod modTransition modAnim">
        <pc:chgData name="雪莉 liu" userId="ad31c739f9a4b785" providerId="LiveId" clId="{72FDC511-DF7F-4B4E-B2F8-2D34D48047F9}" dt="2021-08-22T15:07:38.737" v="2034"/>
        <pc:sldMkLst>
          <pc:docMk/>
          <pc:sldMk cId="4020945324" sldId="265"/>
        </pc:sldMkLst>
        <pc:spChg chg="add mod">
          <ac:chgData name="雪莉 liu" userId="ad31c739f9a4b785" providerId="LiveId" clId="{72FDC511-DF7F-4B4E-B2F8-2D34D48047F9}" dt="2021-08-22T14:53:29.786" v="1883" actId="207"/>
          <ac:spMkLst>
            <pc:docMk/>
            <pc:sldMk cId="4020945324" sldId="265"/>
            <ac:spMk id="5" creationId="{EEF24ECB-DB1F-44CD-8C65-A42E1C93026D}"/>
          </ac:spMkLst>
        </pc:spChg>
        <pc:picChg chg="mod">
          <ac:chgData name="雪莉 liu" userId="ad31c739f9a4b785" providerId="LiveId" clId="{72FDC511-DF7F-4B4E-B2F8-2D34D48047F9}" dt="2021-08-22T14:53:36.252" v="1884" actId="1076"/>
          <ac:picMkLst>
            <pc:docMk/>
            <pc:sldMk cId="4020945324" sldId="265"/>
            <ac:picMk id="4" creationId="{D5ED0649-38C3-4DE5-8A03-1ECD611D5F81}"/>
          </ac:picMkLst>
        </pc:picChg>
        <pc:picChg chg="add mod ord">
          <ac:chgData name="雪莉 liu" userId="ad31c739f9a4b785" providerId="LiveId" clId="{72FDC511-DF7F-4B4E-B2F8-2D34D48047F9}" dt="2021-08-22T14:53:16.495" v="1880" actId="167"/>
          <ac:picMkLst>
            <pc:docMk/>
            <pc:sldMk cId="4020945324" sldId="265"/>
            <ac:picMk id="7" creationId="{01E17947-CF5E-4CA3-AADC-2E126185664C}"/>
          </ac:picMkLst>
        </pc:picChg>
      </pc:sldChg>
      <pc:sldChg chg="addSp delSp modSp mod modTransition delAnim modAnim">
        <pc:chgData name="雪莉 liu" userId="ad31c739f9a4b785" providerId="LiveId" clId="{72FDC511-DF7F-4B4E-B2F8-2D34D48047F9}" dt="2021-08-22T16:44:40.555" v="6566" actId="20577"/>
        <pc:sldMkLst>
          <pc:docMk/>
          <pc:sldMk cId="997350226" sldId="266"/>
        </pc:sldMkLst>
        <pc:spChg chg="add del mod">
          <ac:chgData name="雪莉 liu" userId="ad31c739f9a4b785" providerId="LiveId" clId="{72FDC511-DF7F-4B4E-B2F8-2D34D48047F9}" dt="2021-08-22T15:08:13.558" v="2036"/>
          <ac:spMkLst>
            <pc:docMk/>
            <pc:sldMk cId="997350226" sldId="266"/>
            <ac:spMk id="5" creationId="{D556AF28-4B17-49F9-8E30-707A8073F5B0}"/>
          </ac:spMkLst>
        </pc:spChg>
        <pc:spChg chg="add mod">
          <ac:chgData name="雪莉 liu" userId="ad31c739f9a4b785" providerId="LiveId" clId="{72FDC511-DF7F-4B4E-B2F8-2D34D48047F9}" dt="2021-08-22T16:44:23.271" v="6555" actId="20577"/>
          <ac:spMkLst>
            <pc:docMk/>
            <pc:sldMk cId="997350226" sldId="266"/>
            <ac:spMk id="6" creationId="{B01E5B1F-1045-4A37-9227-6E6D7D0653A8}"/>
          </ac:spMkLst>
        </pc:spChg>
        <pc:spChg chg="add mod">
          <ac:chgData name="雪莉 liu" userId="ad31c739f9a4b785" providerId="LiveId" clId="{72FDC511-DF7F-4B4E-B2F8-2D34D48047F9}" dt="2021-08-22T16:44:40.555" v="6566" actId="20577"/>
          <ac:spMkLst>
            <pc:docMk/>
            <pc:sldMk cId="997350226" sldId="266"/>
            <ac:spMk id="7" creationId="{61C7F38A-73A6-4A79-96B7-690AD24B4184}"/>
          </ac:spMkLst>
        </pc:spChg>
        <pc:spChg chg="add mod">
          <ac:chgData name="雪莉 liu" userId="ad31c739f9a4b785" providerId="LiveId" clId="{72FDC511-DF7F-4B4E-B2F8-2D34D48047F9}" dt="2021-08-22T16:44:34.326" v="6561" actId="20577"/>
          <ac:spMkLst>
            <pc:docMk/>
            <pc:sldMk cId="997350226" sldId="266"/>
            <ac:spMk id="8" creationId="{9FFB394E-27F4-45AC-ACBD-30B01CA0A3F7}"/>
          </ac:spMkLst>
        </pc:spChg>
        <pc:spChg chg="add del mod">
          <ac:chgData name="雪莉 liu" userId="ad31c739f9a4b785" providerId="LiveId" clId="{72FDC511-DF7F-4B4E-B2F8-2D34D48047F9}" dt="2021-08-22T15:11:13.288" v="2301" actId="478"/>
          <ac:spMkLst>
            <pc:docMk/>
            <pc:sldMk cId="997350226" sldId="266"/>
            <ac:spMk id="9" creationId="{1DE77E3E-DF93-4449-A89E-F530304F1D40}"/>
          </ac:spMkLst>
        </pc:spChg>
        <pc:spChg chg="add del mod">
          <ac:chgData name="雪莉 liu" userId="ad31c739f9a4b785" providerId="LiveId" clId="{72FDC511-DF7F-4B4E-B2F8-2D34D48047F9}" dt="2021-08-22T15:19:53.693" v="2494"/>
          <ac:spMkLst>
            <pc:docMk/>
            <pc:sldMk cId="997350226" sldId="266"/>
            <ac:spMk id="10" creationId="{C21694A9-81B2-46BB-9964-106F9C1F431F}"/>
          </ac:spMkLst>
        </pc:spChg>
        <pc:spChg chg="add mod">
          <ac:chgData name="雪莉 liu" userId="ad31c739f9a4b785" providerId="LiveId" clId="{72FDC511-DF7F-4B4E-B2F8-2D34D48047F9}" dt="2021-08-22T15:19:30.866" v="2492" actId="207"/>
          <ac:spMkLst>
            <pc:docMk/>
            <pc:sldMk cId="997350226" sldId="266"/>
            <ac:spMk id="11" creationId="{7AD675EF-F29E-4DC1-9874-BE648D0B4E66}"/>
          </ac:spMkLst>
        </pc:spChg>
      </pc:sldChg>
      <pc:sldChg chg="addSp modSp mod modTransition modAnim">
        <pc:chgData name="雪莉 liu" userId="ad31c739f9a4b785" providerId="LiveId" clId="{72FDC511-DF7F-4B4E-B2F8-2D34D48047F9}" dt="2021-08-22T16:45:12.683" v="6580" actId="20577"/>
        <pc:sldMkLst>
          <pc:docMk/>
          <pc:sldMk cId="3650447626" sldId="267"/>
        </pc:sldMkLst>
        <pc:spChg chg="add mod">
          <ac:chgData name="雪莉 liu" userId="ad31c739f9a4b785" providerId="LiveId" clId="{72FDC511-DF7F-4B4E-B2F8-2D34D48047F9}" dt="2021-08-22T16:45:12.683" v="6580" actId="20577"/>
          <ac:spMkLst>
            <pc:docMk/>
            <pc:sldMk cId="3650447626" sldId="267"/>
            <ac:spMk id="5" creationId="{8B0CF420-803C-47DF-B8FE-5E422C24E600}"/>
          </ac:spMkLst>
        </pc:spChg>
        <pc:picChg chg="mod">
          <ac:chgData name="雪莉 liu" userId="ad31c739f9a4b785" providerId="LiveId" clId="{72FDC511-DF7F-4B4E-B2F8-2D34D48047F9}" dt="2021-08-22T15:45:21.545" v="3820" actId="1076"/>
          <ac:picMkLst>
            <pc:docMk/>
            <pc:sldMk cId="3650447626" sldId="267"/>
            <ac:picMk id="4" creationId="{CD09719E-9E7A-4EB1-850D-0F1A35644D88}"/>
          </ac:picMkLst>
        </pc:picChg>
      </pc:sldChg>
      <pc:sldChg chg="addSp delSp modSp mod modTransition delAnim modAnim">
        <pc:chgData name="雪莉 liu" userId="ad31c739f9a4b785" providerId="LiveId" clId="{72FDC511-DF7F-4B4E-B2F8-2D34D48047F9}" dt="2021-08-22T16:45:23.025" v="6599" actId="20577"/>
        <pc:sldMkLst>
          <pc:docMk/>
          <pc:sldMk cId="2570441677" sldId="268"/>
        </pc:sldMkLst>
        <pc:spChg chg="add del mod">
          <ac:chgData name="雪莉 liu" userId="ad31c739f9a4b785" providerId="LiveId" clId="{72FDC511-DF7F-4B4E-B2F8-2D34D48047F9}" dt="2021-08-22T15:27:12.602" v="2667" actId="478"/>
          <ac:spMkLst>
            <pc:docMk/>
            <pc:sldMk cId="2570441677" sldId="268"/>
            <ac:spMk id="5" creationId="{B34F47DE-7E04-4897-B6EE-5084A4029677}"/>
          </ac:spMkLst>
        </pc:spChg>
        <pc:spChg chg="add mod">
          <ac:chgData name="雪莉 liu" userId="ad31c739f9a4b785" providerId="LiveId" clId="{72FDC511-DF7F-4B4E-B2F8-2D34D48047F9}" dt="2021-08-22T16:45:23.025" v="6599" actId="20577"/>
          <ac:spMkLst>
            <pc:docMk/>
            <pc:sldMk cId="2570441677" sldId="268"/>
            <ac:spMk id="6" creationId="{4E7D3B69-4965-4CA3-8580-D7328AFB92F4}"/>
          </ac:spMkLst>
        </pc:spChg>
        <pc:spChg chg="add mod">
          <ac:chgData name="雪莉 liu" userId="ad31c739f9a4b785" providerId="LiveId" clId="{72FDC511-DF7F-4B4E-B2F8-2D34D48047F9}" dt="2021-08-22T15:34:27.081" v="3176" actId="20577"/>
          <ac:spMkLst>
            <pc:docMk/>
            <pc:sldMk cId="2570441677" sldId="268"/>
            <ac:spMk id="7" creationId="{A9E199C4-A014-47EB-A954-263EF49DA342}"/>
          </ac:spMkLst>
        </pc:spChg>
      </pc:sldChg>
      <pc:sldChg chg="addSp delSp modSp mod modTransition delAnim modAnim">
        <pc:chgData name="雪莉 liu" userId="ad31c739f9a4b785" providerId="LiveId" clId="{72FDC511-DF7F-4B4E-B2F8-2D34D48047F9}" dt="2021-08-22T15:39:13.773" v="3199"/>
        <pc:sldMkLst>
          <pc:docMk/>
          <pc:sldMk cId="2946051805" sldId="269"/>
        </pc:sldMkLst>
        <pc:spChg chg="add del mod">
          <ac:chgData name="雪莉 liu" userId="ad31c739f9a4b785" providerId="LiveId" clId="{72FDC511-DF7F-4B4E-B2F8-2D34D48047F9}" dt="2021-08-22T15:35:09.606" v="3182" actId="478"/>
          <ac:spMkLst>
            <pc:docMk/>
            <pc:sldMk cId="2946051805" sldId="269"/>
            <ac:spMk id="5" creationId="{E25ED6B9-D427-4502-A419-4B12B7F2EE67}"/>
          </ac:spMkLst>
        </pc:spChg>
        <pc:spChg chg="add mod">
          <ac:chgData name="雪莉 liu" userId="ad31c739f9a4b785" providerId="LiveId" clId="{72FDC511-DF7F-4B4E-B2F8-2D34D48047F9}" dt="2021-08-22T15:35:41.427" v="3188" actId="1582"/>
          <ac:spMkLst>
            <pc:docMk/>
            <pc:sldMk cId="2946051805" sldId="269"/>
            <ac:spMk id="6" creationId="{63EF0E52-D754-4315-97BA-5F280C1BC746}"/>
          </ac:spMkLst>
        </pc:spChg>
      </pc:sldChg>
      <pc:sldChg chg="addSp delSp modSp add mod modTransition modAnim">
        <pc:chgData name="雪莉 liu" userId="ad31c739f9a4b785" providerId="LiveId" clId="{72FDC511-DF7F-4B4E-B2F8-2D34D48047F9}" dt="2021-08-22T16:46:25.424" v="6652" actId="14100"/>
        <pc:sldMkLst>
          <pc:docMk/>
          <pc:sldMk cId="3209587997" sldId="270"/>
        </pc:sldMkLst>
        <pc:spChg chg="add mod">
          <ac:chgData name="雪莉 liu" userId="ad31c739f9a4b785" providerId="LiveId" clId="{72FDC511-DF7F-4B4E-B2F8-2D34D48047F9}" dt="2021-08-22T16:46:14.568" v="6637" actId="20577"/>
          <ac:spMkLst>
            <pc:docMk/>
            <pc:sldMk cId="3209587997" sldId="270"/>
            <ac:spMk id="5" creationId="{9DB843E6-4A9C-45A7-96E3-18D8D4F8AD61}"/>
          </ac:spMkLst>
        </pc:spChg>
        <pc:spChg chg="add mod">
          <ac:chgData name="雪莉 liu" userId="ad31c739f9a4b785" providerId="LiveId" clId="{72FDC511-DF7F-4B4E-B2F8-2D34D48047F9}" dt="2021-08-22T16:46:25.424" v="6652" actId="14100"/>
          <ac:spMkLst>
            <pc:docMk/>
            <pc:sldMk cId="3209587997" sldId="270"/>
            <ac:spMk id="6" creationId="{065980B5-DD66-4804-B3A7-CD0136F83EB8}"/>
          </ac:spMkLst>
        </pc:spChg>
        <pc:picChg chg="add">
          <ac:chgData name="雪莉 liu" userId="ad31c739f9a4b785" providerId="LiveId" clId="{72FDC511-DF7F-4B4E-B2F8-2D34D48047F9}" dt="2021-08-22T13:41:21.899" v="2" actId="22"/>
          <ac:picMkLst>
            <pc:docMk/>
            <pc:sldMk cId="3209587997" sldId="270"/>
            <ac:picMk id="3" creationId="{3FD2158E-1531-4DB2-B230-B79E6BC32191}"/>
          </ac:picMkLst>
        </pc:picChg>
        <pc:picChg chg="del">
          <ac:chgData name="雪莉 liu" userId="ad31c739f9a4b785" providerId="LiveId" clId="{72FDC511-DF7F-4B4E-B2F8-2D34D48047F9}" dt="2021-08-22T13:41:21.660" v="1" actId="478"/>
          <ac:picMkLst>
            <pc:docMk/>
            <pc:sldMk cId="3209587997" sldId="270"/>
            <ac:picMk id="4" creationId="{23B47EDC-E3FF-46FC-9713-03B332326C6D}"/>
          </ac:picMkLst>
        </pc:picChg>
      </pc:sldChg>
      <pc:sldChg chg="addSp delSp modSp add mod modTransition modAnim">
        <pc:chgData name="雪莉 liu" userId="ad31c739f9a4b785" providerId="LiveId" clId="{72FDC511-DF7F-4B4E-B2F8-2D34D48047F9}" dt="2021-08-22T16:46:34.175" v="6661" actId="20577"/>
        <pc:sldMkLst>
          <pc:docMk/>
          <pc:sldMk cId="439523549" sldId="271"/>
        </pc:sldMkLst>
        <pc:spChg chg="add mod">
          <ac:chgData name="雪莉 liu" userId="ad31c739f9a4b785" providerId="LiveId" clId="{72FDC511-DF7F-4B4E-B2F8-2D34D48047F9}" dt="2021-08-22T16:46:34.175" v="6661" actId="20577"/>
          <ac:spMkLst>
            <pc:docMk/>
            <pc:sldMk cId="439523549" sldId="271"/>
            <ac:spMk id="5" creationId="{24DAE683-D876-416B-A57B-E291645AECE2}"/>
          </ac:spMkLst>
        </pc:spChg>
        <pc:picChg chg="del">
          <ac:chgData name="雪莉 liu" userId="ad31c739f9a4b785" providerId="LiveId" clId="{72FDC511-DF7F-4B4E-B2F8-2D34D48047F9}" dt="2021-08-22T13:42:09.848" v="4" actId="478"/>
          <ac:picMkLst>
            <pc:docMk/>
            <pc:sldMk cId="439523549" sldId="271"/>
            <ac:picMk id="3" creationId="{3FD2158E-1531-4DB2-B230-B79E6BC32191}"/>
          </ac:picMkLst>
        </pc:picChg>
        <pc:picChg chg="add">
          <ac:chgData name="雪莉 liu" userId="ad31c739f9a4b785" providerId="LiveId" clId="{72FDC511-DF7F-4B4E-B2F8-2D34D48047F9}" dt="2021-08-22T13:42:10.092" v="5" actId="22"/>
          <ac:picMkLst>
            <pc:docMk/>
            <pc:sldMk cId="439523549" sldId="271"/>
            <ac:picMk id="4" creationId="{4167ABFC-5B87-4112-9ED0-F09218527905}"/>
          </ac:picMkLst>
        </pc:picChg>
      </pc:sldChg>
      <pc:sldChg chg="addSp delSp modSp add mod modTransition modAnim">
        <pc:chgData name="雪莉 liu" userId="ad31c739f9a4b785" providerId="LiveId" clId="{72FDC511-DF7F-4B4E-B2F8-2D34D48047F9}" dt="2021-08-22T16:47:25.941" v="6735" actId="20577"/>
        <pc:sldMkLst>
          <pc:docMk/>
          <pc:sldMk cId="15843746" sldId="272"/>
        </pc:sldMkLst>
        <pc:spChg chg="add mod">
          <ac:chgData name="雪莉 liu" userId="ad31c739f9a4b785" providerId="LiveId" clId="{72FDC511-DF7F-4B4E-B2F8-2D34D48047F9}" dt="2021-08-22T16:47:25.941" v="6735" actId="20577"/>
          <ac:spMkLst>
            <pc:docMk/>
            <pc:sldMk cId="15843746" sldId="272"/>
            <ac:spMk id="7" creationId="{D35C06D5-24E8-4A20-B78D-22924D906BF2}"/>
          </ac:spMkLst>
        </pc:spChg>
        <pc:spChg chg="add mod">
          <ac:chgData name="雪莉 liu" userId="ad31c739f9a4b785" providerId="LiveId" clId="{72FDC511-DF7F-4B4E-B2F8-2D34D48047F9}" dt="2021-08-22T15:51:51.259" v="4545" actId="207"/>
          <ac:spMkLst>
            <pc:docMk/>
            <pc:sldMk cId="15843746" sldId="272"/>
            <ac:spMk id="8" creationId="{5D5B1ED2-1B2C-484F-A9FB-7289D1393BF8}"/>
          </ac:spMkLst>
        </pc:spChg>
        <pc:spChg chg="add del mod">
          <ac:chgData name="雪莉 liu" userId="ad31c739f9a4b785" providerId="LiveId" clId="{72FDC511-DF7F-4B4E-B2F8-2D34D48047F9}" dt="2021-08-22T16:38:43.391" v="6304"/>
          <ac:spMkLst>
            <pc:docMk/>
            <pc:sldMk cId="15843746" sldId="272"/>
            <ac:spMk id="9" creationId="{33D72B99-5836-4192-AF48-92821B4238D7}"/>
          </ac:spMkLst>
        </pc:spChg>
        <pc:spChg chg="mod">
          <ac:chgData name="雪莉 liu" userId="ad31c739f9a4b785" providerId="LiveId" clId="{72FDC511-DF7F-4B4E-B2F8-2D34D48047F9}" dt="2021-08-22T16:38:59.170" v="6305"/>
          <ac:spMkLst>
            <pc:docMk/>
            <pc:sldMk cId="15843746" sldId="272"/>
            <ac:spMk id="11" creationId="{15BF4356-DF65-42B6-81C8-E22664E638B1}"/>
          </ac:spMkLst>
        </pc:spChg>
        <pc:spChg chg="mod">
          <ac:chgData name="雪莉 liu" userId="ad31c739f9a4b785" providerId="LiveId" clId="{72FDC511-DF7F-4B4E-B2F8-2D34D48047F9}" dt="2021-08-22T16:39:06.336" v="6309" actId="20577"/>
          <ac:spMkLst>
            <pc:docMk/>
            <pc:sldMk cId="15843746" sldId="272"/>
            <ac:spMk id="12" creationId="{D5634972-738B-4A75-9FBF-4177B179C527}"/>
          </ac:spMkLst>
        </pc:spChg>
        <pc:grpChg chg="add mod">
          <ac:chgData name="雪莉 liu" userId="ad31c739f9a4b785" providerId="LiveId" clId="{72FDC511-DF7F-4B4E-B2F8-2D34D48047F9}" dt="2021-08-22T16:39:03.330" v="6306" actId="1076"/>
          <ac:grpSpMkLst>
            <pc:docMk/>
            <pc:sldMk cId="15843746" sldId="272"/>
            <ac:grpSpMk id="10" creationId="{248906A5-1238-4792-8DE6-FD84177606CC}"/>
          </ac:grpSpMkLst>
        </pc:grpChg>
        <pc:picChg chg="add del mod">
          <ac:chgData name="雪莉 liu" userId="ad31c739f9a4b785" providerId="LiveId" clId="{72FDC511-DF7F-4B4E-B2F8-2D34D48047F9}" dt="2021-08-22T13:57:59.961" v="9" actId="478"/>
          <ac:picMkLst>
            <pc:docMk/>
            <pc:sldMk cId="15843746" sldId="272"/>
            <ac:picMk id="3" creationId="{F7B44AB7-D280-4C7A-BD87-29D89F20287F}"/>
          </ac:picMkLst>
        </pc:picChg>
        <pc:picChg chg="del">
          <ac:chgData name="雪莉 liu" userId="ad31c739f9a4b785" providerId="LiveId" clId="{72FDC511-DF7F-4B4E-B2F8-2D34D48047F9}" dt="2021-08-22T13:46:19.920" v="7" actId="478"/>
          <ac:picMkLst>
            <pc:docMk/>
            <pc:sldMk cId="15843746" sldId="272"/>
            <ac:picMk id="4" creationId="{4167ABFC-5B87-4112-9ED0-F09218527905}"/>
          </ac:picMkLst>
        </pc:picChg>
        <pc:picChg chg="add">
          <ac:chgData name="雪莉 liu" userId="ad31c739f9a4b785" providerId="LiveId" clId="{72FDC511-DF7F-4B4E-B2F8-2D34D48047F9}" dt="2021-08-22T13:58:00.397" v="10" actId="22"/>
          <ac:picMkLst>
            <pc:docMk/>
            <pc:sldMk cId="15843746" sldId="272"/>
            <ac:picMk id="6" creationId="{2C23682B-341B-4F84-888E-C12A4C48DEB6}"/>
          </ac:picMkLst>
        </pc:picChg>
      </pc:sldChg>
      <pc:sldChg chg="addSp delSp modSp add mod modTransition modAnim">
        <pc:chgData name="雪莉 liu" userId="ad31c739f9a4b785" providerId="LiveId" clId="{72FDC511-DF7F-4B4E-B2F8-2D34D48047F9}" dt="2021-08-22T16:48:12.652" v="6783" actId="20577"/>
        <pc:sldMkLst>
          <pc:docMk/>
          <pc:sldMk cId="3943932540" sldId="273"/>
        </pc:sldMkLst>
        <pc:spChg chg="add mod">
          <ac:chgData name="雪莉 liu" userId="ad31c739f9a4b785" providerId="LiveId" clId="{72FDC511-DF7F-4B4E-B2F8-2D34D48047F9}" dt="2021-08-22T16:48:12.652" v="6783" actId="20577"/>
          <ac:spMkLst>
            <pc:docMk/>
            <pc:sldMk cId="3943932540" sldId="273"/>
            <ac:spMk id="5" creationId="{150AC310-DF71-41B1-A3C6-7C4C6F9D5C2A}"/>
          </ac:spMkLst>
        </pc:spChg>
        <pc:spChg chg="mod">
          <ac:chgData name="雪莉 liu" userId="ad31c739f9a4b785" providerId="LiveId" clId="{72FDC511-DF7F-4B4E-B2F8-2D34D48047F9}" dt="2021-08-22T16:39:11.080" v="6310"/>
          <ac:spMkLst>
            <pc:docMk/>
            <pc:sldMk cId="3943932540" sldId="273"/>
            <ac:spMk id="8" creationId="{4E822B06-12A1-4723-8603-8B8EB4AC8053}"/>
          </ac:spMkLst>
        </pc:spChg>
        <pc:spChg chg="mod">
          <ac:chgData name="雪莉 liu" userId="ad31c739f9a4b785" providerId="LiveId" clId="{72FDC511-DF7F-4B4E-B2F8-2D34D48047F9}" dt="2021-08-22T16:39:18.448" v="6315" actId="20577"/>
          <ac:spMkLst>
            <pc:docMk/>
            <pc:sldMk cId="3943932540" sldId="273"/>
            <ac:spMk id="9" creationId="{AD469EA6-DDA7-4523-8CB9-CBF0264D8FDB}"/>
          </ac:spMkLst>
        </pc:spChg>
        <pc:grpChg chg="add mod">
          <ac:chgData name="雪莉 liu" userId="ad31c739f9a4b785" providerId="LiveId" clId="{72FDC511-DF7F-4B4E-B2F8-2D34D48047F9}" dt="2021-08-22T16:40:38.344" v="6331" actId="1076"/>
          <ac:grpSpMkLst>
            <pc:docMk/>
            <pc:sldMk cId="3943932540" sldId="273"/>
            <ac:grpSpMk id="7" creationId="{74104508-7004-4A6D-9E40-CD1955D1026E}"/>
          </ac:grpSpMkLst>
        </pc:grpChg>
        <pc:picChg chg="add">
          <ac:chgData name="雪莉 liu" userId="ad31c739f9a4b785" providerId="LiveId" clId="{72FDC511-DF7F-4B4E-B2F8-2D34D48047F9}" dt="2021-08-22T13:58:40.036" v="13" actId="22"/>
          <ac:picMkLst>
            <pc:docMk/>
            <pc:sldMk cId="3943932540" sldId="273"/>
            <ac:picMk id="3" creationId="{298000FA-BA56-45D7-B308-E8B88065A134}"/>
          </ac:picMkLst>
        </pc:picChg>
        <pc:picChg chg="del">
          <ac:chgData name="雪莉 liu" userId="ad31c739f9a4b785" providerId="LiveId" clId="{72FDC511-DF7F-4B4E-B2F8-2D34D48047F9}" dt="2021-08-22T13:58:39.572" v="12" actId="478"/>
          <ac:picMkLst>
            <pc:docMk/>
            <pc:sldMk cId="3943932540" sldId="273"/>
            <ac:picMk id="6" creationId="{2C23682B-341B-4F84-888E-C12A4C48DEB6}"/>
          </ac:picMkLst>
        </pc:picChg>
      </pc:sldChg>
      <pc:sldChg chg="addSp delSp modSp add mod modTransition modAnim">
        <pc:chgData name="雪莉 liu" userId="ad31c739f9a4b785" providerId="LiveId" clId="{72FDC511-DF7F-4B4E-B2F8-2D34D48047F9}" dt="2021-08-22T16:48:26.261" v="6785" actId="207"/>
        <pc:sldMkLst>
          <pc:docMk/>
          <pc:sldMk cId="4166470206" sldId="274"/>
        </pc:sldMkLst>
        <pc:spChg chg="add mod">
          <ac:chgData name="雪莉 liu" userId="ad31c739f9a4b785" providerId="LiveId" clId="{72FDC511-DF7F-4B4E-B2F8-2D34D48047F9}" dt="2021-08-22T16:48:26.261" v="6785" actId="207"/>
          <ac:spMkLst>
            <pc:docMk/>
            <pc:sldMk cId="4166470206" sldId="274"/>
            <ac:spMk id="5" creationId="{7BBFF9C3-9836-45B9-A621-14B9F9CC3C0A}"/>
          </ac:spMkLst>
        </pc:spChg>
        <pc:picChg chg="del">
          <ac:chgData name="雪莉 liu" userId="ad31c739f9a4b785" providerId="LiveId" clId="{72FDC511-DF7F-4B4E-B2F8-2D34D48047F9}" dt="2021-08-22T13:59:27.575" v="15" actId="478"/>
          <ac:picMkLst>
            <pc:docMk/>
            <pc:sldMk cId="4166470206" sldId="274"/>
            <ac:picMk id="3" creationId="{298000FA-BA56-45D7-B308-E8B88065A134}"/>
          </ac:picMkLst>
        </pc:picChg>
        <pc:picChg chg="add">
          <ac:chgData name="雪莉 liu" userId="ad31c739f9a4b785" providerId="LiveId" clId="{72FDC511-DF7F-4B4E-B2F8-2D34D48047F9}" dt="2021-08-22T13:59:27.828" v="16" actId="22"/>
          <ac:picMkLst>
            <pc:docMk/>
            <pc:sldMk cId="4166470206" sldId="274"/>
            <ac:picMk id="4" creationId="{D3C26342-C12B-4C0F-97EE-613B47BDFB47}"/>
          </ac:picMkLst>
        </pc:picChg>
      </pc:sldChg>
      <pc:sldChg chg="addSp delSp add del mod">
        <pc:chgData name="雪莉 liu" userId="ad31c739f9a4b785" providerId="LiveId" clId="{72FDC511-DF7F-4B4E-B2F8-2D34D48047F9}" dt="2021-08-22T14:11:48.432" v="20" actId="47"/>
        <pc:sldMkLst>
          <pc:docMk/>
          <pc:sldMk cId="1594116135" sldId="275"/>
        </pc:sldMkLst>
        <pc:picChg chg="add">
          <ac:chgData name="雪莉 liu" userId="ad31c739f9a4b785" providerId="LiveId" clId="{72FDC511-DF7F-4B4E-B2F8-2D34D48047F9}" dt="2021-08-22T13:59:55.094" v="19" actId="22"/>
          <ac:picMkLst>
            <pc:docMk/>
            <pc:sldMk cId="1594116135" sldId="275"/>
            <ac:picMk id="3" creationId="{1A37F94D-3A31-43F9-A941-0EDEA7578A3D}"/>
          </ac:picMkLst>
        </pc:picChg>
        <pc:picChg chg="del">
          <ac:chgData name="雪莉 liu" userId="ad31c739f9a4b785" providerId="LiveId" clId="{72FDC511-DF7F-4B4E-B2F8-2D34D48047F9}" dt="2021-08-22T13:59:54.851" v="18" actId="478"/>
          <ac:picMkLst>
            <pc:docMk/>
            <pc:sldMk cId="1594116135" sldId="275"/>
            <ac:picMk id="4" creationId="{D3C26342-C12B-4C0F-97EE-613B47BDFB47}"/>
          </ac:picMkLst>
        </pc:picChg>
      </pc:sldChg>
      <pc:sldChg chg="addSp delSp modSp add mod modTransition modAnim">
        <pc:chgData name="雪莉 liu" userId="ad31c739f9a4b785" providerId="LiveId" clId="{72FDC511-DF7F-4B4E-B2F8-2D34D48047F9}" dt="2021-08-22T16:49:41.963" v="6852" actId="6549"/>
        <pc:sldMkLst>
          <pc:docMk/>
          <pc:sldMk cId="3563813482" sldId="275"/>
        </pc:sldMkLst>
        <pc:spChg chg="add mod">
          <ac:chgData name="雪莉 liu" userId="ad31c739f9a4b785" providerId="LiveId" clId="{72FDC511-DF7F-4B4E-B2F8-2D34D48047F9}" dt="2021-08-22T16:49:41.963" v="6852" actId="6549"/>
          <ac:spMkLst>
            <pc:docMk/>
            <pc:sldMk cId="3563813482" sldId="275"/>
            <ac:spMk id="5" creationId="{DB5E350A-BC3A-430E-AB8D-CBB18FF5DF80}"/>
          </ac:spMkLst>
        </pc:spChg>
        <pc:spChg chg="mod">
          <ac:chgData name="雪莉 liu" userId="ad31c739f9a4b785" providerId="LiveId" clId="{72FDC511-DF7F-4B4E-B2F8-2D34D48047F9}" dt="2021-08-22T16:39:32.597" v="6316"/>
          <ac:spMkLst>
            <pc:docMk/>
            <pc:sldMk cId="3563813482" sldId="275"/>
            <ac:spMk id="7" creationId="{0F98AC22-B80F-441C-BFCE-F292E371C399}"/>
          </ac:spMkLst>
        </pc:spChg>
        <pc:spChg chg="mod">
          <ac:chgData name="雪莉 liu" userId="ad31c739f9a4b785" providerId="LiveId" clId="{72FDC511-DF7F-4B4E-B2F8-2D34D48047F9}" dt="2021-08-22T16:40:32.569" v="6330" actId="20577"/>
          <ac:spMkLst>
            <pc:docMk/>
            <pc:sldMk cId="3563813482" sldId="275"/>
            <ac:spMk id="8" creationId="{3CE781FE-82B7-46D5-AB00-0AE54735B032}"/>
          </ac:spMkLst>
        </pc:spChg>
        <pc:grpChg chg="add mod">
          <ac:chgData name="雪莉 liu" userId="ad31c739f9a4b785" providerId="LiveId" clId="{72FDC511-DF7F-4B4E-B2F8-2D34D48047F9}" dt="2021-08-22T16:40:29.055" v="6327" actId="1076"/>
          <ac:grpSpMkLst>
            <pc:docMk/>
            <pc:sldMk cId="3563813482" sldId="275"/>
            <ac:grpSpMk id="6" creationId="{3B8F7636-D508-421B-A4F6-34A7F88D9DC5}"/>
          </ac:grpSpMkLst>
        </pc:grpChg>
        <pc:picChg chg="add">
          <ac:chgData name="雪莉 liu" userId="ad31c739f9a4b785" providerId="LiveId" clId="{72FDC511-DF7F-4B4E-B2F8-2D34D48047F9}" dt="2021-08-22T14:11:53.928" v="23" actId="22"/>
          <ac:picMkLst>
            <pc:docMk/>
            <pc:sldMk cId="3563813482" sldId="275"/>
            <ac:picMk id="3" creationId="{ACAE0391-9D2F-43C7-8E35-508D57DD87A2}"/>
          </ac:picMkLst>
        </pc:picChg>
        <pc:picChg chg="del">
          <ac:chgData name="雪莉 liu" userId="ad31c739f9a4b785" providerId="LiveId" clId="{72FDC511-DF7F-4B4E-B2F8-2D34D48047F9}" dt="2021-08-22T14:11:53.581" v="22" actId="478"/>
          <ac:picMkLst>
            <pc:docMk/>
            <pc:sldMk cId="3563813482" sldId="275"/>
            <ac:picMk id="4" creationId="{D3C26342-C12B-4C0F-97EE-613B47BDFB47}"/>
          </ac:picMkLst>
        </pc:picChg>
        <pc:picChg chg="add mod ord">
          <ac:chgData name="雪莉 liu" userId="ad31c739f9a4b785" providerId="LiveId" clId="{72FDC511-DF7F-4B4E-B2F8-2D34D48047F9}" dt="2021-08-22T16:40:22.260" v="6326" actId="171"/>
          <ac:picMkLst>
            <pc:docMk/>
            <pc:sldMk cId="3563813482" sldId="275"/>
            <ac:picMk id="10" creationId="{33B06050-380E-43C7-8997-544FEF61DDCA}"/>
          </ac:picMkLst>
        </pc:picChg>
      </pc:sldChg>
      <pc:sldChg chg="addSp delSp modSp add mod modTransition modAnim">
        <pc:chgData name="雪莉 liu" userId="ad31c739f9a4b785" providerId="LiveId" clId="{72FDC511-DF7F-4B4E-B2F8-2D34D48047F9}" dt="2021-08-22T16:50:16.536" v="6890" actId="14100"/>
        <pc:sldMkLst>
          <pc:docMk/>
          <pc:sldMk cId="1920045206" sldId="276"/>
        </pc:sldMkLst>
        <pc:spChg chg="add mod">
          <ac:chgData name="雪莉 liu" userId="ad31c739f9a4b785" providerId="LiveId" clId="{72FDC511-DF7F-4B4E-B2F8-2D34D48047F9}" dt="2021-08-22T16:50:16.536" v="6890" actId="14100"/>
          <ac:spMkLst>
            <pc:docMk/>
            <pc:sldMk cId="1920045206" sldId="276"/>
            <ac:spMk id="5" creationId="{84E99E2B-C467-4393-8519-FB1BFFA7639A}"/>
          </ac:spMkLst>
        </pc:spChg>
        <pc:picChg chg="del">
          <ac:chgData name="雪莉 liu" userId="ad31c739f9a4b785" providerId="LiveId" clId="{72FDC511-DF7F-4B4E-B2F8-2D34D48047F9}" dt="2021-08-22T14:12:24.425" v="25" actId="478"/>
          <ac:picMkLst>
            <pc:docMk/>
            <pc:sldMk cId="1920045206" sldId="276"/>
            <ac:picMk id="3" creationId="{ACAE0391-9D2F-43C7-8E35-508D57DD87A2}"/>
          </ac:picMkLst>
        </pc:picChg>
        <pc:picChg chg="add">
          <ac:chgData name="雪莉 liu" userId="ad31c739f9a4b785" providerId="LiveId" clId="{72FDC511-DF7F-4B4E-B2F8-2D34D48047F9}" dt="2021-08-22T14:12:24.754" v="26" actId="22"/>
          <ac:picMkLst>
            <pc:docMk/>
            <pc:sldMk cId="1920045206" sldId="276"/>
            <ac:picMk id="4" creationId="{D51C9C38-D6D0-4DF1-9CBF-E2B35AF82DFD}"/>
          </ac:picMkLst>
        </pc:picChg>
      </pc:sldChg>
      <pc:sldChg chg="addSp delSp modSp add mod modTransition modAnim">
        <pc:chgData name="雪莉 liu" userId="ad31c739f9a4b785" providerId="LiveId" clId="{72FDC511-DF7F-4B4E-B2F8-2D34D48047F9}" dt="2021-08-22T16:50:50.502" v="6937" actId="20577"/>
        <pc:sldMkLst>
          <pc:docMk/>
          <pc:sldMk cId="940170001" sldId="277"/>
        </pc:sldMkLst>
        <pc:spChg chg="add mod">
          <ac:chgData name="雪莉 liu" userId="ad31c739f9a4b785" providerId="LiveId" clId="{72FDC511-DF7F-4B4E-B2F8-2D34D48047F9}" dt="2021-08-22T16:50:50.502" v="6937" actId="20577"/>
          <ac:spMkLst>
            <pc:docMk/>
            <pc:sldMk cId="940170001" sldId="277"/>
            <ac:spMk id="5" creationId="{33570CC1-5DF3-47C3-82BD-907AAAE11881}"/>
          </ac:spMkLst>
        </pc:spChg>
        <pc:picChg chg="add">
          <ac:chgData name="雪莉 liu" userId="ad31c739f9a4b785" providerId="LiveId" clId="{72FDC511-DF7F-4B4E-B2F8-2D34D48047F9}" dt="2021-08-22T14:12:49.617" v="29" actId="22"/>
          <ac:picMkLst>
            <pc:docMk/>
            <pc:sldMk cId="940170001" sldId="277"/>
            <ac:picMk id="3" creationId="{E53336D4-CC29-4427-BD84-DE03FD1124FD}"/>
          </ac:picMkLst>
        </pc:picChg>
        <pc:picChg chg="del">
          <ac:chgData name="雪莉 liu" userId="ad31c739f9a4b785" providerId="LiveId" clId="{72FDC511-DF7F-4B4E-B2F8-2D34D48047F9}" dt="2021-08-22T14:12:49.182" v="28" actId="478"/>
          <ac:picMkLst>
            <pc:docMk/>
            <pc:sldMk cId="940170001" sldId="277"/>
            <ac:picMk id="4" creationId="{D51C9C38-D6D0-4DF1-9CBF-E2B35AF82DFD}"/>
          </ac:picMkLst>
        </pc:picChg>
      </pc:sldChg>
      <pc:sldChg chg="addSp delSp modSp add mod modTransition modAnim">
        <pc:chgData name="雪莉 liu" userId="ad31c739f9a4b785" providerId="LiveId" clId="{72FDC511-DF7F-4B4E-B2F8-2D34D48047F9}" dt="2021-08-22T16:51:59.018" v="6974" actId="207"/>
        <pc:sldMkLst>
          <pc:docMk/>
          <pc:sldMk cId="3259762038" sldId="278"/>
        </pc:sldMkLst>
        <pc:spChg chg="add mod">
          <ac:chgData name="雪莉 liu" userId="ad31c739f9a4b785" providerId="LiveId" clId="{72FDC511-DF7F-4B4E-B2F8-2D34D48047F9}" dt="2021-08-22T16:51:16.668" v="6965" actId="20577"/>
          <ac:spMkLst>
            <pc:docMk/>
            <pc:sldMk cId="3259762038" sldId="278"/>
            <ac:spMk id="9" creationId="{25A4D0F6-4C07-4F51-9CFD-D4143F1E211C}"/>
          </ac:spMkLst>
        </pc:spChg>
        <pc:spChg chg="add mod">
          <ac:chgData name="雪莉 liu" userId="ad31c739f9a4b785" providerId="LiveId" clId="{72FDC511-DF7F-4B4E-B2F8-2D34D48047F9}" dt="2021-08-22T16:51:59.018" v="6974" actId="207"/>
          <ac:spMkLst>
            <pc:docMk/>
            <pc:sldMk cId="3259762038" sldId="278"/>
            <ac:spMk id="12" creationId="{31AA9450-C687-49CC-B582-0F91776C8114}"/>
          </ac:spMkLst>
        </pc:spChg>
        <pc:picChg chg="del">
          <ac:chgData name="雪莉 liu" userId="ad31c739f9a4b785" providerId="LiveId" clId="{72FDC511-DF7F-4B4E-B2F8-2D34D48047F9}" dt="2021-08-22T14:12:56.393" v="31" actId="478"/>
          <ac:picMkLst>
            <pc:docMk/>
            <pc:sldMk cId="3259762038" sldId="278"/>
            <ac:picMk id="3" creationId="{E53336D4-CC29-4427-BD84-DE03FD1124FD}"/>
          </ac:picMkLst>
        </pc:picChg>
        <pc:picChg chg="add del">
          <ac:chgData name="雪莉 liu" userId="ad31c739f9a4b785" providerId="LiveId" clId="{72FDC511-DF7F-4B4E-B2F8-2D34D48047F9}" dt="2021-08-22T14:13:35.951" v="34" actId="478"/>
          <ac:picMkLst>
            <pc:docMk/>
            <pc:sldMk cId="3259762038" sldId="278"/>
            <ac:picMk id="4" creationId="{A904C343-692D-4341-B2ED-355EDFF56B34}"/>
          </ac:picMkLst>
        </pc:picChg>
        <pc:picChg chg="add del">
          <ac:chgData name="雪莉 liu" userId="ad31c739f9a4b785" providerId="LiveId" clId="{72FDC511-DF7F-4B4E-B2F8-2D34D48047F9}" dt="2021-08-22T14:15:26.221" v="43" actId="478"/>
          <ac:picMkLst>
            <pc:docMk/>
            <pc:sldMk cId="3259762038" sldId="278"/>
            <ac:picMk id="6" creationId="{B722A3A5-45D8-41C0-8978-4B30A8F9EA4E}"/>
          </ac:picMkLst>
        </pc:picChg>
        <pc:picChg chg="add">
          <ac:chgData name="雪莉 liu" userId="ad31c739f9a4b785" providerId="LiveId" clId="{72FDC511-DF7F-4B4E-B2F8-2D34D48047F9}" dt="2021-08-22T14:15:26.660" v="44" actId="22"/>
          <ac:picMkLst>
            <pc:docMk/>
            <pc:sldMk cId="3259762038" sldId="278"/>
            <ac:picMk id="8" creationId="{3C6772D6-F7D4-46AF-A543-2A4394E47154}"/>
          </ac:picMkLst>
        </pc:picChg>
        <pc:picChg chg="add mod">
          <ac:chgData name="雪莉 liu" userId="ad31c739f9a4b785" providerId="LiveId" clId="{72FDC511-DF7F-4B4E-B2F8-2D34D48047F9}" dt="2021-08-22T16:51:35.137" v="6970" actId="208"/>
          <ac:picMkLst>
            <pc:docMk/>
            <pc:sldMk cId="3259762038" sldId="278"/>
            <ac:picMk id="11" creationId="{25F37F53-F6AC-4B28-A175-634502D90B59}"/>
          </ac:picMkLst>
        </pc:picChg>
      </pc:sldChg>
      <pc:sldChg chg="addSp delSp modSp add mod modTransition modAnim">
        <pc:chgData name="雪莉 liu" userId="ad31c739f9a4b785" providerId="LiveId" clId="{72FDC511-DF7F-4B4E-B2F8-2D34D48047F9}" dt="2021-08-22T16:52:07.584" v="6975" actId="207"/>
        <pc:sldMkLst>
          <pc:docMk/>
          <pc:sldMk cId="4131721573" sldId="279"/>
        </pc:sldMkLst>
        <pc:spChg chg="add mod">
          <ac:chgData name="雪莉 liu" userId="ad31c739f9a4b785" providerId="LiveId" clId="{72FDC511-DF7F-4B4E-B2F8-2D34D48047F9}" dt="2021-08-22T16:52:07.584" v="6975" actId="207"/>
          <ac:spMkLst>
            <pc:docMk/>
            <pc:sldMk cId="4131721573" sldId="279"/>
            <ac:spMk id="5" creationId="{27724F7B-1D6B-4EF0-A33C-4C7B5EC508F4}"/>
          </ac:spMkLst>
        </pc:spChg>
        <pc:picChg chg="add">
          <ac:chgData name="雪莉 liu" userId="ad31c739f9a4b785" providerId="LiveId" clId="{72FDC511-DF7F-4B4E-B2F8-2D34D48047F9}" dt="2021-08-22T14:14:38.839" v="37" actId="22"/>
          <ac:picMkLst>
            <pc:docMk/>
            <pc:sldMk cId="4131721573" sldId="279"/>
            <ac:picMk id="3" creationId="{E5926DE8-8B98-49BC-819C-D945C02EDECB}"/>
          </ac:picMkLst>
        </pc:picChg>
        <pc:picChg chg="del">
          <ac:chgData name="雪莉 liu" userId="ad31c739f9a4b785" providerId="LiveId" clId="{72FDC511-DF7F-4B4E-B2F8-2D34D48047F9}" dt="2021-08-22T14:14:38.612" v="36" actId="478"/>
          <ac:picMkLst>
            <pc:docMk/>
            <pc:sldMk cId="4131721573" sldId="279"/>
            <ac:picMk id="4" creationId="{A904C343-692D-4341-B2ED-355EDFF56B34}"/>
          </ac:picMkLst>
        </pc:picChg>
      </pc:sldChg>
      <pc:sldChg chg="addSp delSp modSp add mod modTransition modAnim">
        <pc:chgData name="雪莉 liu" userId="ad31c739f9a4b785" providerId="LiveId" clId="{72FDC511-DF7F-4B4E-B2F8-2D34D48047F9}" dt="2021-08-22T16:52:55.327" v="7047" actId="20577"/>
        <pc:sldMkLst>
          <pc:docMk/>
          <pc:sldMk cId="2408837693" sldId="280"/>
        </pc:sldMkLst>
        <pc:spChg chg="add mod">
          <ac:chgData name="雪莉 liu" userId="ad31c739f9a4b785" providerId="LiveId" clId="{72FDC511-DF7F-4B4E-B2F8-2D34D48047F9}" dt="2021-08-22T16:52:55.327" v="7047" actId="20577"/>
          <ac:spMkLst>
            <pc:docMk/>
            <pc:sldMk cId="2408837693" sldId="280"/>
            <ac:spMk id="5" creationId="{2351862A-7D6F-4336-9054-727563ABEE15}"/>
          </ac:spMkLst>
        </pc:spChg>
        <pc:picChg chg="del">
          <ac:chgData name="雪莉 liu" userId="ad31c739f9a4b785" providerId="LiveId" clId="{72FDC511-DF7F-4B4E-B2F8-2D34D48047F9}" dt="2021-08-22T14:14:43.646" v="39" actId="478"/>
          <ac:picMkLst>
            <pc:docMk/>
            <pc:sldMk cId="2408837693" sldId="280"/>
            <ac:picMk id="3" creationId="{E5926DE8-8B98-49BC-819C-D945C02EDECB}"/>
          </ac:picMkLst>
        </pc:picChg>
        <pc:picChg chg="add">
          <ac:chgData name="雪莉 liu" userId="ad31c739f9a4b785" providerId="LiveId" clId="{72FDC511-DF7F-4B4E-B2F8-2D34D48047F9}" dt="2021-08-22T14:14:58.589" v="40" actId="22"/>
          <ac:picMkLst>
            <pc:docMk/>
            <pc:sldMk cId="2408837693" sldId="280"/>
            <ac:picMk id="4" creationId="{79D49440-9B75-4F81-BA1E-A7C605558145}"/>
          </ac:picMkLst>
        </pc:picChg>
      </pc:sldChg>
      <pc:sldChg chg="addSp delSp modSp add mod modTransition modAnim">
        <pc:chgData name="雪莉 liu" userId="ad31c739f9a4b785" providerId="LiveId" clId="{72FDC511-DF7F-4B4E-B2F8-2D34D48047F9}" dt="2021-08-22T16:54:18.633" v="7215" actId="1076"/>
        <pc:sldMkLst>
          <pc:docMk/>
          <pc:sldMk cId="2524343202" sldId="281"/>
        </pc:sldMkLst>
        <pc:spChg chg="add mod">
          <ac:chgData name="雪莉 liu" userId="ad31c739f9a4b785" providerId="LiveId" clId="{72FDC511-DF7F-4B4E-B2F8-2D34D48047F9}" dt="2021-08-22T16:54:18.633" v="7215" actId="1076"/>
          <ac:spMkLst>
            <pc:docMk/>
            <pc:sldMk cId="2524343202" sldId="281"/>
            <ac:spMk id="5" creationId="{D5D16808-BA95-4263-942A-7964545AE9DE}"/>
          </ac:spMkLst>
        </pc:spChg>
        <pc:picChg chg="add">
          <ac:chgData name="雪莉 liu" userId="ad31c739f9a4b785" providerId="LiveId" clId="{72FDC511-DF7F-4B4E-B2F8-2D34D48047F9}" dt="2021-08-22T14:16:19.758" v="45" actId="22"/>
          <ac:picMkLst>
            <pc:docMk/>
            <pc:sldMk cId="2524343202" sldId="281"/>
            <ac:picMk id="3" creationId="{C8A692A0-D710-4984-9E4C-51FB6E9D0564}"/>
          </ac:picMkLst>
        </pc:picChg>
        <pc:picChg chg="del">
          <ac:chgData name="雪莉 liu" userId="ad31c739f9a4b785" providerId="LiveId" clId="{72FDC511-DF7F-4B4E-B2F8-2D34D48047F9}" dt="2021-08-22T14:15:03.966" v="42" actId="478"/>
          <ac:picMkLst>
            <pc:docMk/>
            <pc:sldMk cId="2524343202" sldId="281"/>
            <ac:picMk id="4" creationId="{79D49440-9B75-4F81-BA1E-A7C605558145}"/>
          </ac:picMkLst>
        </pc:picChg>
      </pc:sldChg>
      <pc:sldChg chg="addSp delSp modSp add mod modTransition addAnim delAnim modAnim">
        <pc:chgData name="雪莉 liu" userId="ad31c739f9a4b785" providerId="LiveId" clId="{72FDC511-DF7F-4B4E-B2F8-2D34D48047F9}" dt="2021-08-22T16:34:46.821" v="6208" actId="20577"/>
        <pc:sldMkLst>
          <pc:docMk/>
          <pc:sldMk cId="526272624" sldId="282"/>
        </pc:sldMkLst>
        <pc:spChg chg="add del">
          <ac:chgData name="雪莉 liu" userId="ad31c739f9a4b785" providerId="LiveId" clId="{72FDC511-DF7F-4B4E-B2F8-2D34D48047F9}" dt="2021-08-22T16:19:16.127" v="6047" actId="11529"/>
          <ac:spMkLst>
            <pc:docMk/>
            <pc:sldMk cId="526272624" sldId="282"/>
            <ac:spMk id="2" creationId="{F2B4F9EE-8575-4FD8-81C7-C51AC0DE07D0}"/>
          </ac:spMkLst>
        </pc:spChg>
        <pc:spChg chg="add mod ord">
          <ac:chgData name="雪莉 liu" userId="ad31c739f9a4b785" providerId="LiveId" clId="{72FDC511-DF7F-4B4E-B2F8-2D34D48047F9}" dt="2021-08-22T16:19:56.748" v="6059" actId="1076"/>
          <ac:spMkLst>
            <pc:docMk/>
            <pc:sldMk cId="526272624" sldId="282"/>
            <ac:spMk id="3" creationId="{8394A4C7-25DF-4E50-8E31-0B8BFE1BC794}"/>
          </ac:spMkLst>
        </pc:spChg>
        <pc:spChg chg="add del mod ord">
          <ac:chgData name="雪莉 liu" userId="ad31c739f9a4b785" providerId="LiveId" clId="{72FDC511-DF7F-4B4E-B2F8-2D34D48047F9}" dt="2021-08-22T16:34:46.821" v="6208" actId="20577"/>
          <ac:spMkLst>
            <pc:docMk/>
            <pc:sldMk cId="526272624" sldId="282"/>
            <ac:spMk id="6" creationId="{5B6D6A10-2923-4EAB-94EE-7A38BD4DA078}"/>
          </ac:spMkLst>
        </pc:spChg>
        <pc:picChg chg="mod">
          <ac:chgData name="雪莉 liu" userId="ad31c739f9a4b785" providerId="LiveId" clId="{72FDC511-DF7F-4B4E-B2F8-2D34D48047F9}" dt="2021-08-22T16:18:48.940" v="6042" actId="1076"/>
          <ac:picMkLst>
            <pc:docMk/>
            <pc:sldMk cId="526272624" sldId="282"/>
            <ac:picMk id="5" creationId="{18511062-0443-4918-AD8B-85CAF0D3EB04}"/>
          </ac:picMkLst>
        </pc:picChg>
      </pc:sldChg>
      <pc:sldChg chg="modSp add">
        <pc:chgData name="雪莉 liu" userId="ad31c739f9a4b785" providerId="LiveId" clId="{72FDC511-DF7F-4B4E-B2F8-2D34D48047F9}" dt="2021-08-22T16:55:19.622" v="7249" actId="20577"/>
        <pc:sldMkLst>
          <pc:docMk/>
          <pc:sldMk cId="790516238" sldId="283"/>
        </pc:sldMkLst>
        <pc:spChg chg="mod">
          <ac:chgData name="雪莉 liu" userId="ad31c739f9a4b785" providerId="LiveId" clId="{72FDC511-DF7F-4B4E-B2F8-2D34D48047F9}" dt="2021-08-22T16:55:19.622" v="7249" actId="20577"/>
          <ac:spMkLst>
            <pc:docMk/>
            <pc:sldMk cId="790516238" sldId="283"/>
            <ac:spMk id="6" creationId="{5B6D6A10-2923-4EAB-94EE-7A38BD4DA078}"/>
          </ac:spMkLst>
        </pc:spChg>
      </pc:sldChg>
      <pc:sldChg chg="addSp delSp modSp add mod modTransition delAnim modAnim">
        <pc:chgData name="雪莉 liu" userId="ad31c739f9a4b785" providerId="LiveId" clId="{72FDC511-DF7F-4B4E-B2F8-2D34D48047F9}" dt="2021-08-22T17:51:05.137" v="9001"/>
        <pc:sldMkLst>
          <pc:docMk/>
          <pc:sldMk cId="2507569188" sldId="284"/>
        </pc:sldMkLst>
        <pc:spChg chg="del">
          <ac:chgData name="雪莉 liu" userId="ad31c739f9a4b785" providerId="LiveId" clId="{72FDC511-DF7F-4B4E-B2F8-2D34D48047F9}" dt="2021-08-22T16:56:04.294" v="7255" actId="478"/>
          <ac:spMkLst>
            <pc:docMk/>
            <pc:sldMk cId="2507569188" sldId="284"/>
            <ac:spMk id="3" creationId="{8394A4C7-25DF-4E50-8E31-0B8BFE1BC794}"/>
          </ac:spMkLst>
        </pc:spChg>
        <pc:spChg chg="del">
          <ac:chgData name="雪莉 liu" userId="ad31c739f9a4b785" providerId="LiveId" clId="{72FDC511-DF7F-4B4E-B2F8-2D34D48047F9}" dt="2021-08-22T16:55:56.843" v="7251" actId="478"/>
          <ac:spMkLst>
            <pc:docMk/>
            <pc:sldMk cId="2507569188" sldId="284"/>
            <ac:spMk id="6" creationId="{5B6D6A10-2923-4EAB-94EE-7A38BD4DA078}"/>
          </ac:spMkLst>
        </pc:spChg>
        <pc:spChg chg="add mod">
          <ac:chgData name="雪莉 liu" userId="ad31c739f9a4b785" providerId="LiveId" clId="{72FDC511-DF7F-4B4E-B2F8-2D34D48047F9}" dt="2021-08-22T17:18:18.272" v="7564" actId="14100"/>
          <ac:spMkLst>
            <pc:docMk/>
            <pc:sldMk cId="2507569188" sldId="284"/>
            <ac:spMk id="12" creationId="{4D6C90A8-A3CA-41F5-9881-250AC381535C}"/>
          </ac:spMkLst>
        </pc:spChg>
        <pc:picChg chg="add del mod">
          <ac:chgData name="雪莉 liu" userId="ad31c739f9a4b785" providerId="LiveId" clId="{72FDC511-DF7F-4B4E-B2F8-2D34D48047F9}" dt="2021-08-22T16:56:07.215" v="7257" actId="21"/>
          <ac:picMkLst>
            <pc:docMk/>
            <pc:sldMk cId="2507569188" sldId="284"/>
            <ac:picMk id="4" creationId="{886C1936-C113-4186-AB49-151C7D141493}"/>
          </ac:picMkLst>
        </pc:picChg>
        <pc:picChg chg="del">
          <ac:chgData name="雪莉 liu" userId="ad31c739f9a4b785" providerId="LiveId" clId="{72FDC511-DF7F-4B4E-B2F8-2D34D48047F9}" dt="2021-08-22T16:56:00.927" v="7253" actId="478"/>
          <ac:picMkLst>
            <pc:docMk/>
            <pc:sldMk cId="2507569188" sldId="284"/>
            <ac:picMk id="5" creationId="{18511062-0443-4918-AD8B-85CAF0D3EB04}"/>
          </ac:picMkLst>
        </pc:picChg>
        <pc:picChg chg="add del mod">
          <ac:chgData name="雪莉 liu" userId="ad31c739f9a4b785" providerId="LiveId" clId="{72FDC511-DF7F-4B4E-B2F8-2D34D48047F9}" dt="2021-08-22T16:57:06.111" v="7260" actId="478"/>
          <ac:picMkLst>
            <pc:docMk/>
            <pc:sldMk cId="2507569188" sldId="284"/>
            <ac:picMk id="7" creationId="{32E3AF3C-E480-4D8E-9C5C-7A9387DBE7EB}"/>
          </ac:picMkLst>
        </pc:picChg>
        <pc:picChg chg="add del">
          <ac:chgData name="雪莉 liu" userId="ad31c739f9a4b785" providerId="LiveId" clId="{72FDC511-DF7F-4B4E-B2F8-2D34D48047F9}" dt="2021-08-22T16:57:09.308" v="7262" actId="22"/>
          <ac:picMkLst>
            <pc:docMk/>
            <pc:sldMk cId="2507569188" sldId="284"/>
            <ac:picMk id="9" creationId="{4A4E1FC2-0715-40A7-9302-C6DC9288F516}"/>
          </ac:picMkLst>
        </pc:picChg>
        <pc:picChg chg="add">
          <ac:chgData name="雪莉 liu" userId="ad31c739f9a4b785" providerId="LiveId" clId="{72FDC511-DF7F-4B4E-B2F8-2D34D48047F9}" dt="2021-08-22T16:57:53.276" v="7263" actId="22"/>
          <ac:picMkLst>
            <pc:docMk/>
            <pc:sldMk cId="2507569188" sldId="284"/>
            <ac:picMk id="11" creationId="{0D3E397A-E59E-4A1B-BEC3-FD036AE1548F}"/>
          </ac:picMkLst>
        </pc:picChg>
      </pc:sldChg>
      <pc:sldChg chg="addSp delSp modSp add mod modTransition delAnim modAnim">
        <pc:chgData name="雪莉 liu" userId="ad31c739f9a4b785" providerId="LiveId" clId="{72FDC511-DF7F-4B4E-B2F8-2D34D48047F9}" dt="2021-08-22T17:51:02.585" v="9000"/>
        <pc:sldMkLst>
          <pc:docMk/>
          <pc:sldMk cId="3364780615" sldId="285"/>
        </pc:sldMkLst>
        <pc:spChg chg="add mod">
          <ac:chgData name="雪莉 liu" userId="ad31c739f9a4b785" providerId="LiveId" clId="{72FDC511-DF7F-4B4E-B2F8-2D34D48047F9}" dt="2021-08-22T17:01:39.889" v="7269" actId="207"/>
          <ac:spMkLst>
            <pc:docMk/>
            <pc:sldMk cId="3364780615" sldId="285"/>
            <ac:spMk id="4" creationId="{4B9C6C90-CF12-4A80-9CF7-C1E90B1FBED6}"/>
          </ac:spMkLst>
        </pc:spChg>
        <pc:spChg chg="add del mod">
          <ac:chgData name="雪莉 liu" userId="ad31c739f9a4b785" providerId="LiveId" clId="{72FDC511-DF7F-4B4E-B2F8-2D34D48047F9}" dt="2021-08-22T17:18:56.972" v="7576" actId="478"/>
          <ac:spMkLst>
            <pc:docMk/>
            <pc:sldMk cId="3364780615" sldId="285"/>
            <ac:spMk id="6" creationId="{A5064A19-6437-43CB-B2BF-25FBECB1059B}"/>
          </ac:spMkLst>
        </pc:spChg>
        <pc:spChg chg="add mod">
          <ac:chgData name="雪莉 liu" userId="ad31c739f9a4b785" providerId="LiveId" clId="{72FDC511-DF7F-4B4E-B2F8-2D34D48047F9}" dt="2021-08-22T17:18:57.252" v="7577"/>
          <ac:spMkLst>
            <pc:docMk/>
            <pc:sldMk cId="3364780615" sldId="285"/>
            <ac:spMk id="7" creationId="{A813E70B-4E80-445F-A922-758F161BE142}"/>
          </ac:spMkLst>
        </pc:spChg>
        <pc:picChg chg="add">
          <ac:chgData name="雪莉 liu" userId="ad31c739f9a4b785" providerId="LiveId" clId="{72FDC511-DF7F-4B4E-B2F8-2D34D48047F9}" dt="2021-08-22T17:01:26.694" v="7266" actId="22"/>
          <ac:picMkLst>
            <pc:docMk/>
            <pc:sldMk cId="3364780615" sldId="285"/>
            <ac:picMk id="3" creationId="{866C22D3-4DA7-446F-963A-A7D39A988971}"/>
          </ac:picMkLst>
        </pc:picChg>
        <pc:picChg chg="del">
          <ac:chgData name="雪莉 liu" userId="ad31c739f9a4b785" providerId="LiveId" clId="{72FDC511-DF7F-4B4E-B2F8-2D34D48047F9}" dt="2021-08-22T17:01:26.337" v="7265" actId="478"/>
          <ac:picMkLst>
            <pc:docMk/>
            <pc:sldMk cId="3364780615" sldId="285"/>
            <ac:picMk id="11" creationId="{0D3E397A-E59E-4A1B-BEC3-FD036AE1548F}"/>
          </ac:picMkLst>
        </pc:picChg>
      </pc:sldChg>
      <pc:sldChg chg="addSp delSp modSp add mod modTransition modAnim">
        <pc:chgData name="雪莉 liu" userId="ad31c739f9a4b785" providerId="LiveId" clId="{72FDC511-DF7F-4B4E-B2F8-2D34D48047F9}" dt="2021-08-22T17:50:59.776" v="8999"/>
        <pc:sldMkLst>
          <pc:docMk/>
          <pc:sldMk cId="3138381573" sldId="286"/>
        </pc:sldMkLst>
        <pc:spChg chg="add mod">
          <ac:chgData name="雪莉 liu" userId="ad31c739f9a4b785" providerId="LiveId" clId="{72FDC511-DF7F-4B4E-B2F8-2D34D48047F9}" dt="2021-08-22T17:02:16.633" v="7274" actId="1076"/>
          <ac:spMkLst>
            <pc:docMk/>
            <pc:sldMk cId="3138381573" sldId="286"/>
            <ac:spMk id="6" creationId="{DAE1C7F7-6CFB-4361-BC92-CC6B52E2971E}"/>
          </ac:spMkLst>
        </pc:spChg>
        <pc:spChg chg="add mod">
          <ac:chgData name="雪莉 liu" userId="ad31c739f9a4b785" providerId="LiveId" clId="{72FDC511-DF7F-4B4E-B2F8-2D34D48047F9}" dt="2021-08-22T17:02:23.429" v="7278" actId="1035"/>
          <ac:spMkLst>
            <pc:docMk/>
            <pc:sldMk cId="3138381573" sldId="286"/>
            <ac:spMk id="7" creationId="{0BA9D711-F755-470A-84EE-EF6015831557}"/>
          </ac:spMkLst>
        </pc:spChg>
        <pc:spChg chg="add mod">
          <ac:chgData name="雪莉 liu" userId="ad31c739f9a4b785" providerId="LiveId" clId="{72FDC511-DF7F-4B4E-B2F8-2D34D48047F9}" dt="2021-08-22T17:02:30.505" v="7280" actId="1076"/>
          <ac:spMkLst>
            <pc:docMk/>
            <pc:sldMk cId="3138381573" sldId="286"/>
            <ac:spMk id="8" creationId="{958BD887-8845-4D73-A3EA-EACC3D29CBCE}"/>
          </ac:spMkLst>
        </pc:spChg>
        <pc:spChg chg="add mod">
          <ac:chgData name="雪莉 liu" userId="ad31c739f9a4b785" providerId="LiveId" clId="{72FDC511-DF7F-4B4E-B2F8-2D34D48047F9}" dt="2021-08-22T17:20:12.089" v="7799" actId="20577"/>
          <ac:spMkLst>
            <pc:docMk/>
            <pc:sldMk cId="3138381573" sldId="286"/>
            <ac:spMk id="9" creationId="{68E732E7-4096-4860-B99D-87D0EBDEFE01}"/>
          </ac:spMkLst>
        </pc:spChg>
        <pc:picChg chg="del">
          <ac:chgData name="雪莉 liu" userId="ad31c739f9a4b785" providerId="LiveId" clId="{72FDC511-DF7F-4B4E-B2F8-2D34D48047F9}" dt="2021-08-22T17:02:02.276" v="7271" actId="478"/>
          <ac:picMkLst>
            <pc:docMk/>
            <pc:sldMk cId="3138381573" sldId="286"/>
            <ac:picMk id="3" creationId="{866C22D3-4DA7-446F-963A-A7D39A988971}"/>
          </ac:picMkLst>
        </pc:picChg>
        <pc:picChg chg="add">
          <ac:chgData name="雪莉 liu" userId="ad31c739f9a4b785" providerId="LiveId" clId="{72FDC511-DF7F-4B4E-B2F8-2D34D48047F9}" dt="2021-08-22T17:02:02.623" v="7272" actId="22"/>
          <ac:picMkLst>
            <pc:docMk/>
            <pc:sldMk cId="3138381573" sldId="286"/>
            <ac:picMk id="5" creationId="{2D92C697-5D27-49F4-98CA-876EC2ED1B40}"/>
          </ac:picMkLst>
        </pc:picChg>
      </pc:sldChg>
      <pc:sldChg chg="addSp delSp modSp add mod modTransition modAnim">
        <pc:chgData name="雪莉 liu" userId="ad31c739f9a4b785" providerId="LiveId" clId="{72FDC511-DF7F-4B4E-B2F8-2D34D48047F9}" dt="2021-08-22T17:50:56.873" v="8998"/>
        <pc:sldMkLst>
          <pc:docMk/>
          <pc:sldMk cId="2591742350" sldId="287"/>
        </pc:sldMkLst>
        <pc:spChg chg="add mod">
          <ac:chgData name="雪莉 liu" userId="ad31c739f9a4b785" providerId="LiveId" clId="{72FDC511-DF7F-4B4E-B2F8-2D34D48047F9}" dt="2021-08-22T17:22:11.804" v="8028"/>
          <ac:spMkLst>
            <pc:docMk/>
            <pc:sldMk cId="2591742350" sldId="287"/>
            <ac:spMk id="9" creationId="{FB2E1AF6-6315-499F-87CA-4FC652C5FDC6}"/>
          </ac:spMkLst>
        </pc:spChg>
        <pc:picChg chg="add">
          <ac:chgData name="雪莉 liu" userId="ad31c739f9a4b785" providerId="LiveId" clId="{72FDC511-DF7F-4B4E-B2F8-2D34D48047F9}" dt="2021-08-22T17:03:33.564" v="7283" actId="22"/>
          <ac:picMkLst>
            <pc:docMk/>
            <pc:sldMk cId="2591742350" sldId="287"/>
            <ac:picMk id="3" creationId="{C7F20006-9ED9-4FEC-8979-0F8721900863}"/>
          </ac:picMkLst>
        </pc:picChg>
        <pc:picChg chg="del">
          <ac:chgData name="雪莉 liu" userId="ad31c739f9a4b785" providerId="LiveId" clId="{72FDC511-DF7F-4B4E-B2F8-2D34D48047F9}" dt="2021-08-22T17:03:33.103" v="7282" actId="478"/>
          <ac:picMkLst>
            <pc:docMk/>
            <pc:sldMk cId="2591742350" sldId="287"/>
            <ac:picMk id="5" creationId="{2D92C697-5D27-49F4-98CA-876EC2ED1B40}"/>
          </ac:picMkLst>
        </pc:picChg>
      </pc:sldChg>
      <pc:sldChg chg="addSp delSp modSp add mod modTransition modAnim">
        <pc:chgData name="雪莉 liu" userId="ad31c739f9a4b785" providerId="LiveId" clId="{72FDC511-DF7F-4B4E-B2F8-2D34D48047F9}" dt="2021-08-22T17:50:52.056" v="8997"/>
        <pc:sldMkLst>
          <pc:docMk/>
          <pc:sldMk cId="3537211011" sldId="288"/>
        </pc:sldMkLst>
        <pc:spChg chg="add mod">
          <ac:chgData name="雪莉 liu" userId="ad31c739f9a4b785" providerId="LiveId" clId="{72FDC511-DF7F-4B4E-B2F8-2D34D48047F9}" dt="2021-08-22T17:14:41.005" v="7291" actId="1582"/>
          <ac:spMkLst>
            <pc:docMk/>
            <pc:sldMk cId="3537211011" sldId="288"/>
            <ac:spMk id="9" creationId="{B9BDE009-DB8A-46DD-85C6-E38280B49789}"/>
          </ac:spMkLst>
        </pc:spChg>
        <pc:spChg chg="add mod">
          <ac:chgData name="雪莉 liu" userId="ad31c739f9a4b785" providerId="LiveId" clId="{72FDC511-DF7F-4B4E-B2F8-2D34D48047F9}" dt="2021-08-22T17:16:06.453" v="7311" actId="1035"/>
          <ac:spMkLst>
            <pc:docMk/>
            <pc:sldMk cId="3537211011" sldId="288"/>
            <ac:spMk id="10" creationId="{8DF19C50-9574-47F1-8CEA-71DBACB6F37E}"/>
          </ac:spMkLst>
        </pc:spChg>
        <pc:spChg chg="add mod">
          <ac:chgData name="雪莉 liu" userId="ad31c739f9a4b785" providerId="LiveId" clId="{72FDC511-DF7F-4B4E-B2F8-2D34D48047F9}" dt="2021-08-22T17:15:29.038" v="7302" actId="14100"/>
          <ac:spMkLst>
            <pc:docMk/>
            <pc:sldMk cId="3537211011" sldId="288"/>
            <ac:spMk id="11" creationId="{04C22850-1559-46D2-9EFB-2F22CF3BE27A}"/>
          </ac:spMkLst>
        </pc:spChg>
        <pc:spChg chg="add mod">
          <ac:chgData name="雪莉 liu" userId="ad31c739f9a4b785" providerId="LiveId" clId="{72FDC511-DF7F-4B4E-B2F8-2D34D48047F9}" dt="2021-08-22T17:23:24.016" v="8232" actId="14100"/>
          <ac:spMkLst>
            <pc:docMk/>
            <pc:sldMk cId="3537211011" sldId="288"/>
            <ac:spMk id="14" creationId="{5128DCE0-559E-4692-9396-DCA780991F21}"/>
          </ac:spMkLst>
        </pc:spChg>
        <pc:picChg chg="del">
          <ac:chgData name="雪莉 liu" userId="ad31c739f9a4b785" providerId="LiveId" clId="{72FDC511-DF7F-4B4E-B2F8-2D34D48047F9}" dt="2021-08-22T17:14:19.815" v="7285" actId="478"/>
          <ac:picMkLst>
            <pc:docMk/>
            <pc:sldMk cId="3537211011" sldId="288"/>
            <ac:picMk id="3" creationId="{C7F20006-9ED9-4FEC-8979-0F8721900863}"/>
          </ac:picMkLst>
        </pc:picChg>
        <pc:picChg chg="add del mod">
          <ac:chgData name="雪莉 liu" userId="ad31c739f9a4b785" providerId="LiveId" clId="{72FDC511-DF7F-4B4E-B2F8-2D34D48047F9}" dt="2021-08-22T17:15:56.120" v="7303" actId="478"/>
          <ac:picMkLst>
            <pc:docMk/>
            <pc:sldMk cId="3537211011" sldId="288"/>
            <ac:picMk id="5" creationId="{01DA9826-A851-45E2-9EA8-34A33763A7A9}"/>
          </ac:picMkLst>
        </pc:picChg>
        <pc:picChg chg="add ord">
          <ac:chgData name="雪莉 liu" userId="ad31c739f9a4b785" providerId="LiveId" clId="{72FDC511-DF7F-4B4E-B2F8-2D34D48047F9}" dt="2021-08-22T17:15:59.109" v="7305" actId="167"/>
          <ac:picMkLst>
            <pc:docMk/>
            <pc:sldMk cId="3537211011" sldId="288"/>
            <ac:picMk id="13" creationId="{C0B77EF7-2EB2-4A26-8535-ACB55AE892CE}"/>
          </ac:picMkLst>
        </pc:picChg>
      </pc:sldChg>
      <pc:sldChg chg="modSp add">
        <pc:chgData name="雪莉 liu" userId="ad31c739f9a4b785" providerId="LiveId" clId="{72FDC511-DF7F-4B4E-B2F8-2D34D48047F9}" dt="2021-08-22T17:23:44.852" v="8252" actId="20577"/>
        <pc:sldMkLst>
          <pc:docMk/>
          <pc:sldMk cId="3848555618" sldId="289"/>
        </pc:sldMkLst>
        <pc:spChg chg="mod">
          <ac:chgData name="雪莉 liu" userId="ad31c739f9a4b785" providerId="LiveId" clId="{72FDC511-DF7F-4B4E-B2F8-2D34D48047F9}" dt="2021-08-22T17:23:44.852" v="8252" actId="20577"/>
          <ac:spMkLst>
            <pc:docMk/>
            <pc:sldMk cId="3848555618" sldId="289"/>
            <ac:spMk id="6" creationId="{5B6D6A10-2923-4EAB-94EE-7A38BD4DA078}"/>
          </ac:spMkLst>
        </pc:spChg>
      </pc:sldChg>
      <pc:sldChg chg="addSp delSp modSp add mod modTransition delAnim modAnim">
        <pc:chgData name="雪莉 liu" userId="ad31c739f9a4b785" providerId="LiveId" clId="{72FDC511-DF7F-4B4E-B2F8-2D34D48047F9}" dt="2021-08-22T17:50:36.960" v="8993"/>
        <pc:sldMkLst>
          <pc:docMk/>
          <pc:sldMk cId="1058410783" sldId="290"/>
        </pc:sldMkLst>
        <pc:spChg chg="del">
          <ac:chgData name="雪莉 liu" userId="ad31c739f9a4b785" providerId="LiveId" clId="{72FDC511-DF7F-4B4E-B2F8-2D34D48047F9}" dt="2021-08-22T17:26:05.269" v="8258" actId="478"/>
          <ac:spMkLst>
            <pc:docMk/>
            <pc:sldMk cId="1058410783" sldId="290"/>
            <ac:spMk id="3" creationId="{8394A4C7-25DF-4E50-8E31-0B8BFE1BC794}"/>
          </ac:spMkLst>
        </pc:spChg>
        <pc:spChg chg="del">
          <ac:chgData name="雪莉 liu" userId="ad31c739f9a4b785" providerId="LiveId" clId="{72FDC511-DF7F-4B4E-B2F8-2D34D48047F9}" dt="2021-08-22T17:25:57.476" v="8254" actId="478"/>
          <ac:spMkLst>
            <pc:docMk/>
            <pc:sldMk cId="1058410783" sldId="290"/>
            <ac:spMk id="6" creationId="{5B6D6A10-2923-4EAB-94EE-7A38BD4DA078}"/>
          </ac:spMkLst>
        </pc:spChg>
        <pc:spChg chg="add mod">
          <ac:chgData name="雪莉 liu" userId="ad31c739f9a4b785" providerId="LiveId" clId="{72FDC511-DF7F-4B4E-B2F8-2D34D48047F9}" dt="2021-08-22T17:26:19.264" v="8261" actId="1076"/>
          <ac:spMkLst>
            <pc:docMk/>
            <pc:sldMk cId="1058410783" sldId="290"/>
            <ac:spMk id="8" creationId="{7FF8FE91-1D47-464C-8FCF-FEC0A29B11EA}"/>
          </ac:spMkLst>
        </pc:spChg>
        <pc:spChg chg="add mod">
          <ac:chgData name="雪莉 liu" userId="ad31c739f9a4b785" providerId="LiveId" clId="{72FDC511-DF7F-4B4E-B2F8-2D34D48047F9}" dt="2021-08-22T17:49:58.880" v="8985" actId="20577"/>
          <ac:spMkLst>
            <pc:docMk/>
            <pc:sldMk cId="1058410783" sldId="290"/>
            <ac:spMk id="9" creationId="{01D1F971-30AE-4A8B-A637-FDFE98341D02}"/>
          </ac:spMkLst>
        </pc:spChg>
        <pc:picChg chg="add del">
          <ac:chgData name="雪莉 liu" userId="ad31c739f9a4b785" providerId="LiveId" clId="{72FDC511-DF7F-4B4E-B2F8-2D34D48047F9}" dt="2021-08-22T17:26:03.939" v="8257" actId="21"/>
          <ac:picMkLst>
            <pc:docMk/>
            <pc:sldMk cId="1058410783" sldId="290"/>
            <ac:picMk id="4" creationId="{8F46153F-6223-4DCA-9F2B-4D9A6436C332}"/>
          </ac:picMkLst>
        </pc:picChg>
        <pc:picChg chg="del">
          <ac:chgData name="雪莉 liu" userId="ad31c739f9a4b785" providerId="LiveId" clId="{72FDC511-DF7F-4B4E-B2F8-2D34D48047F9}" dt="2021-08-22T17:26:00.254" v="8256" actId="478"/>
          <ac:picMkLst>
            <pc:docMk/>
            <pc:sldMk cId="1058410783" sldId="290"/>
            <ac:picMk id="5" creationId="{18511062-0443-4918-AD8B-85CAF0D3EB04}"/>
          </ac:picMkLst>
        </pc:picChg>
        <pc:picChg chg="add mod">
          <ac:chgData name="雪莉 liu" userId="ad31c739f9a4b785" providerId="LiveId" clId="{72FDC511-DF7F-4B4E-B2F8-2D34D48047F9}" dt="2021-08-22T17:26:05.558" v="8259"/>
          <ac:picMkLst>
            <pc:docMk/>
            <pc:sldMk cId="1058410783" sldId="290"/>
            <ac:picMk id="7" creationId="{75CCD9D7-64D9-446D-8363-88DB9F4A28F5}"/>
          </ac:picMkLst>
        </pc:picChg>
      </pc:sldChg>
      <pc:sldChg chg="modSp add modTransition">
        <pc:chgData name="雪莉 liu" userId="ad31c739f9a4b785" providerId="LiveId" clId="{72FDC511-DF7F-4B4E-B2F8-2D34D48047F9}" dt="2021-08-22T17:50:39.267" v="8994"/>
        <pc:sldMkLst>
          <pc:docMk/>
          <pc:sldMk cId="1214825500" sldId="291"/>
        </pc:sldMkLst>
        <pc:spChg chg="mod">
          <ac:chgData name="雪莉 liu" userId="ad31c739f9a4b785" providerId="LiveId" clId="{72FDC511-DF7F-4B4E-B2F8-2D34D48047F9}" dt="2021-08-22T17:27:43.877" v="8405" actId="20577"/>
          <ac:spMkLst>
            <pc:docMk/>
            <pc:sldMk cId="1214825500" sldId="291"/>
            <ac:spMk id="7" creationId="{A813E70B-4E80-445F-A922-758F161BE142}"/>
          </ac:spMkLst>
        </pc:spChg>
      </pc:sldChg>
      <pc:sldChg chg="add del">
        <pc:chgData name="雪莉 liu" userId="ad31c739f9a4b785" providerId="LiveId" clId="{72FDC511-DF7F-4B4E-B2F8-2D34D48047F9}" dt="2021-08-22T17:28:01.201" v="8407"/>
        <pc:sldMkLst>
          <pc:docMk/>
          <pc:sldMk cId="1650389032" sldId="292"/>
        </pc:sldMkLst>
      </pc:sldChg>
      <pc:sldChg chg="addSp delSp modSp add mod modTransition modAnim">
        <pc:chgData name="雪莉 liu" userId="ad31c739f9a4b785" providerId="LiveId" clId="{72FDC511-DF7F-4B4E-B2F8-2D34D48047F9}" dt="2021-08-22T17:50:41.992" v="8995"/>
        <pc:sldMkLst>
          <pc:docMk/>
          <pc:sldMk cId="2624406177" sldId="292"/>
        </pc:sldMkLst>
        <pc:spChg chg="mod">
          <ac:chgData name="雪莉 liu" userId="ad31c739f9a4b785" providerId="LiveId" clId="{72FDC511-DF7F-4B4E-B2F8-2D34D48047F9}" dt="2021-08-22T17:50:06.691" v="8992" actId="20577"/>
          <ac:spMkLst>
            <pc:docMk/>
            <pc:sldMk cId="2624406177" sldId="292"/>
            <ac:spMk id="7" creationId="{A813E70B-4E80-445F-A922-758F161BE142}"/>
          </ac:spMkLst>
        </pc:spChg>
        <pc:spChg chg="add mod">
          <ac:chgData name="雪莉 liu" userId="ad31c739f9a4b785" providerId="LiveId" clId="{72FDC511-DF7F-4B4E-B2F8-2D34D48047F9}" dt="2021-08-22T17:30:12.704" v="8672" actId="1076"/>
          <ac:spMkLst>
            <pc:docMk/>
            <pc:sldMk cId="2624406177" sldId="292"/>
            <ac:spMk id="8" creationId="{DE8A861D-AFC8-4E1F-88A2-968E09AEBB4F}"/>
          </ac:spMkLst>
        </pc:spChg>
        <pc:spChg chg="add mod">
          <ac:chgData name="雪莉 liu" userId="ad31c739f9a4b785" providerId="LiveId" clId="{72FDC511-DF7F-4B4E-B2F8-2D34D48047F9}" dt="2021-08-22T17:30:23.318" v="8676" actId="14100"/>
          <ac:spMkLst>
            <pc:docMk/>
            <pc:sldMk cId="2624406177" sldId="292"/>
            <ac:spMk id="9" creationId="{F8988698-185E-4D58-A669-13B0C828D5B0}"/>
          </ac:spMkLst>
        </pc:spChg>
        <pc:picChg chg="add del">
          <ac:chgData name="雪莉 liu" userId="ad31c739f9a4b785" providerId="LiveId" clId="{72FDC511-DF7F-4B4E-B2F8-2D34D48047F9}" dt="2021-08-22T17:28:09.170" v="8411" actId="478"/>
          <ac:picMkLst>
            <pc:docMk/>
            <pc:sldMk cId="2624406177" sldId="292"/>
            <ac:picMk id="3" creationId="{866C22D3-4DA7-446F-963A-A7D39A988971}"/>
          </ac:picMkLst>
        </pc:picChg>
        <pc:picChg chg="add ord">
          <ac:chgData name="雪莉 liu" userId="ad31c739f9a4b785" providerId="LiveId" clId="{72FDC511-DF7F-4B4E-B2F8-2D34D48047F9}" dt="2021-08-22T17:28:24.062" v="8413" actId="167"/>
          <ac:picMkLst>
            <pc:docMk/>
            <pc:sldMk cId="2624406177" sldId="292"/>
            <ac:picMk id="5" creationId="{BCDE5E2B-7F2C-48D5-A0CC-12D53D0D6166}"/>
          </ac:picMkLst>
        </pc:picChg>
      </pc:sldChg>
      <pc:sldChg chg="addSp delSp modSp add mod modTransition modAnim">
        <pc:chgData name="雪莉 liu" userId="ad31c739f9a4b785" providerId="LiveId" clId="{72FDC511-DF7F-4B4E-B2F8-2D34D48047F9}" dt="2021-08-22T17:50:44.519" v="8996"/>
        <pc:sldMkLst>
          <pc:docMk/>
          <pc:sldMk cId="4009024109" sldId="293"/>
        </pc:sldMkLst>
        <pc:spChg chg="mod">
          <ac:chgData name="雪莉 liu" userId="ad31c739f9a4b785" providerId="LiveId" clId="{72FDC511-DF7F-4B4E-B2F8-2D34D48047F9}" dt="2021-08-22T17:34:25.454" v="8829" actId="207"/>
          <ac:spMkLst>
            <pc:docMk/>
            <pc:sldMk cId="4009024109" sldId="293"/>
            <ac:spMk id="7" creationId="{A813E70B-4E80-445F-A922-758F161BE142}"/>
          </ac:spMkLst>
        </pc:spChg>
        <pc:picChg chg="add del ord">
          <ac:chgData name="雪莉 liu" userId="ad31c739f9a4b785" providerId="LiveId" clId="{72FDC511-DF7F-4B4E-B2F8-2D34D48047F9}" dt="2021-08-22T17:33:15.432" v="8681" actId="478"/>
          <ac:picMkLst>
            <pc:docMk/>
            <pc:sldMk cId="4009024109" sldId="293"/>
            <ac:picMk id="3" creationId="{C3EAFF69-7F60-4148-B0D5-BD6A2AE7C993}"/>
          </ac:picMkLst>
        </pc:picChg>
        <pc:picChg chg="del">
          <ac:chgData name="雪莉 liu" userId="ad31c739f9a4b785" providerId="LiveId" clId="{72FDC511-DF7F-4B4E-B2F8-2D34D48047F9}" dt="2021-08-22T17:31:42.381" v="8678" actId="478"/>
          <ac:picMkLst>
            <pc:docMk/>
            <pc:sldMk cId="4009024109" sldId="293"/>
            <ac:picMk id="5" creationId="{BCDE5E2B-7F2C-48D5-A0CC-12D53D0D6166}"/>
          </ac:picMkLst>
        </pc:picChg>
        <pc:picChg chg="add ord">
          <ac:chgData name="雪莉 liu" userId="ad31c739f9a4b785" providerId="LiveId" clId="{72FDC511-DF7F-4B4E-B2F8-2D34D48047F9}" dt="2021-08-22T17:33:18.996" v="8683" actId="167"/>
          <ac:picMkLst>
            <pc:docMk/>
            <pc:sldMk cId="4009024109" sldId="293"/>
            <ac:picMk id="10" creationId="{114D67B5-CA6F-4F53-A808-1384E90E7BF3}"/>
          </ac:picMkLst>
        </pc:picChg>
      </pc:sldChg>
      <pc:sldChg chg="delSp modSp add mod modAnim">
        <pc:chgData name="雪莉 liu" userId="ad31c739f9a4b785" providerId="LiveId" clId="{72FDC511-DF7F-4B4E-B2F8-2D34D48047F9}" dt="2021-08-22T17:37:43.351" v="8940" actId="1076"/>
        <pc:sldMkLst>
          <pc:docMk/>
          <pc:sldMk cId="1917552919" sldId="294"/>
        </pc:sldMkLst>
        <pc:spChg chg="del mod">
          <ac:chgData name="雪莉 liu" userId="ad31c739f9a4b785" providerId="LiveId" clId="{72FDC511-DF7F-4B4E-B2F8-2D34D48047F9}" dt="2021-08-22T17:37:04.674" v="8912" actId="478"/>
          <ac:spMkLst>
            <pc:docMk/>
            <pc:sldMk cId="1917552919" sldId="294"/>
            <ac:spMk id="3" creationId="{8394A4C7-25DF-4E50-8E31-0B8BFE1BC794}"/>
          </ac:spMkLst>
        </pc:spChg>
        <pc:spChg chg="mod">
          <ac:chgData name="雪莉 liu" userId="ad31c739f9a4b785" providerId="LiveId" clId="{72FDC511-DF7F-4B4E-B2F8-2D34D48047F9}" dt="2021-08-22T17:37:43.351" v="8940" actId="1076"/>
          <ac:spMkLst>
            <pc:docMk/>
            <pc:sldMk cId="1917552919" sldId="294"/>
            <ac:spMk id="6" creationId="{5B6D6A10-2923-4EAB-94EE-7A38BD4DA078}"/>
          </ac:spMkLst>
        </pc:spChg>
        <pc:picChg chg="del">
          <ac:chgData name="雪莉 liu" userId="ad31c739f9a4b785" providerId="LiveId" clId="{72FDC511-DF7F-4B4E-B2F8-2D34D48047F9}" dt="2021-08-22T17:37:00.714" v="8910" actId="478"/>
          <ac:picMkLst>
            <pc:docMk/>
            <pc:sldMk cId="1917552919" sldId="294"/>
            <ac:picMk id="5" creationId="{18511062-0443-4918-AD8B-85CAF0D3EB04}"/>
          </ac:picMkLst>
        </pc:picChg>
      </pc:sldChg>
      <pc:sldMasterChg chg="modTransition modSldLayout">
        <pc:chgData name="雪莉 liu" userId="ad31c739f9a4b785" providerId="LiveId" clId="{72FDC511-DF7F-4B4E-B2F8-2D34D48047F9}" dt="2021-08-22T14:56:07.356" v="1913"/>
        <pc:sldMasterMkLst>
          <pc:docMk/>
          <pc:sldMasterMk cId="2528037657" sldId="2147483648"/>
        </pc:sldMasterMkLst>
        <pc:sldLayoutChg chg="modTransition">
          <pc:chgData name="雪莉 liu" userId="ad31c739f9a4b785" providerId="LiveId" clId="{72FDC511-DF7F-4B4E-B2F8-2D34D48047F9}" dt="2021-08-22T14:56:07.356" v="1913"/>
          <pc:sldLayoutMkLst>
            <pc:docMk/>
            <pc:sldMasterMk cId="2528037657" sldId="2147483648"/>
            <pc:sldLayoutMk cId="4174323678" sldId="2147483649"/>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1375064502" sldId="2147483650"/>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3231116018" sldId="2147483651"/>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2085365691" sldId="2147483652"/>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3732681023" sldId="2147483653"/>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3824146695" sldId="2147483654"/>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470761675" sldId="2147483655"/>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604033661" sldId="2147483656"/>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2685101808" sldId="2147483657"/>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1953168116" sldId="2147483658"/>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1505756920"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075CB-D5B9-4289-B300-FE7C6C93347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zh-TW" altLang="en-US"/>
        </a:p>
      </dgm:t>
    </dgm:pt>
    <dgm:pt modelId="{71B5129F-0518-4286-9F2C-C2B72307CD72}">
      <dgm:prSet phldrT="[文字]"/>
      <dgm:spPr/>
      <dgm:t>
        <a:bodyPr/>
        <a:lstStyle/>
        <a:p>
          <a:r>
            <a:rPr lang="zh-TW" altLang="en-US" dirty="0">
              <a:latin typeface="微軟正黑體" panose="020B0604030504040204" pitchFamily="34" charset="-120"/>
              <a:ea typeface="微軟正黑體" panose="020B0604030504040204" pitchFamily="34" charset="-120"/>
            </a:rPr>
            <a:t>新戶開戶</a:t>
          </a:r>
        </a:p>
      </dgm:t>
    </dgm:pt>
    <dgm:pt modelId="{036E135F-9B38-448D-B7EA-26D70A192507}" type="parTrans" cxnId="{54D52ADF-28BC-4CE3-A395-BDDAAFFAF194}">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E23F2999-BACD-476F-8769-18A4B82786B3}" type="sibTrans" cxnId="{54D52ADF-28BC-4CE3-A395-BDDAAFFAF194}">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03150047-0F7F-4BB8-A7F1-A20F64178678}">
      <dgm:prSet phldrT="[文字]"/>
      <dgm:spPr/>
      <dgm:t>
        <a:bodyPr/>
        <a:lstStyle/>
        <a:p>
          <a:r>
            <a:rPr lang="zh-TW" altLang="en-US" dirty="0">
              <a:latin typeface="微軟正黑體" panose="020B0604030504040204" pitchFamily="34" charset="-120"/>
              <a:ea typeface="微軟正黑體" panose="020B0604030504040204" pitchFamily="34" charset="-120"/>
            </a:rPr>
            <a:t>凱基老朋友加開</a:t>
          </a:r>
        </a:p>
      </dgm:t>
    </dgm:pt>
    <dgm:pt modelId="{3BA5CF87-4ACA-4594-889D-4B2F3226AC70}" type="parTrans" cxnId="{4C0A5089-D370-4CAA-9B46-AAE7BA7E41B1}">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D2A6FD40-5955-4E8A-AD1C-2F279D0C44F0}" type="sibTrans" cxnId="{4C0A5089-D370-4CAA-9B46-AAE7BA7E41B1}">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7271D3A9-03F2-4F80-AFF6-034522852666}">
      <dgm:prSet phldrT="[文字]"/>
      <dgm:spPr/>
      <dgm:t>
        <a:bodyPr/>
        <a:lstStyle/>
        <a:p>
          <a:r>
            <a:rPr lang="zh-TW" altLang="en-US">
              <a:latin typeface="微軟正黑體" panose="020B0604030504040204" pitchFamily="34" charset="-120"/>
              <a:ea typeface="微軟正黑體" panose="020B0604030504040204" pitchFamily="34" charset="-120"/>
            </a:rPr>
            <a:t>進度查詢</a:t>
          </a:r>
          <a:endParaRPr lang="zh-TW" altLang="en-US" dirty="0">
            <a:latin typeface="微軟正黑體" panose="020B0604030504040204" pitchFamily="34" charset="-120"/>
            <a:ea typeface="微軟正黑體" panose="020B0604030504040204" pitchFamily="34" charset="-120"/>
          </a:endParaRPr>
        </a:p>
      </dgm:t>
    </dgm:pt>
    <dgm:pt modelId="{C4582BE5-A15A-476E-A727-81FD6C938DBB}" type="parTrans" cxnId="{BED101CB-2BEE-4B8E-A411-5A17E1C98093}">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EA90F73B-5AD0-4DF6-80FC-D3773B240C0B}" type="sibTrans" cxnId="{BED101CB-2BEE-4B8E-A411-5A17E1C98093}">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E9F8B048-9D0C-4516-B855-CECF8C375F06}">
      <dgm:prSet phldrT="[文字]"/>
      <dgm:spPr/>
      <dgm:t>
        <a:bodyPr/>
        <a:lstStyle/>
        <a:p>
          <a:r>
            <a:rPr lang="zh-TW" altLang="en-US" dirty="0">
              <a:latin typeface="微軟正黑體" panose="020B0604030504040204" pitchFamily="34" charset="-120"/>
              <a:ea typeface="微軟正黑體" panose="020B0604030504040204" pitchFamily="34" charset="-120"/>
            </a:rPr>
            <a:t>常見問題</a:t>
          </a:r>
        </a:p>
      </dgm:t>
    </dgm:pt>
    <dgm:pt modelId="{78AEC271-6D9C-42B6-BD28-250288C18A07}" type="parTrans" cxnId="{0069B068-FA88-436A-96DD-3065843D5B56}">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819EDB64-93D3-4E37-B9F7-67E858A43201}" type="sibTrans" cxnId="{0069B068-FA88-436A-96DD-3065843D5B56}">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8137F13C-BE95-4B49-B28A-2B0C660D6D92}">
      <dgm:prSet phldrT="[文字]"/>
      <dgm:spPr/>
      <dgm:t>
        <a:bodyPr/>
        <a:lstStyle/>
        <a:p>
          <a:r>
            <a:rPr lang="zh-TW" altLang="en-US" dirty="0" smtClean="0">
              <a:latin typeface="微軟正黑體" panose="020B0604030504040204" pitchFamily="34" charset="-120"/>
              <a:ea typeface="微軟正黑體" panose="020B0604030504040204" pitchFamily="34" charset="-120"/>
            </a:rPr>
            <a:t>系統說明</a:t>
          </a:r>
          <a:endParaRPr lang="zh-TW" altLang="en-US" dirty="0">
            <a:latin typeface="微軟正黑體" panose="020B0604030504040204" pitchFamily="34" charset="-120"/>
            <a:ea typeface="微軟正黑體" panose="020B0604030504040204" pitchFamily="34" charset="-120"/>
          </a:endParaRPr>
        </a:p>
      </dgm:t>
    </dgm:pt>
    <dgm:pt modelId="{930C88A6-12D6-499E-87C3-9680C9EB4BBB}" type="parTrans" cxnId="{E615452D-CCC1-4943-A252-09C222F2ED81}">
      <dgm:prSet/>
      <dgm:spPr/>
      <dgm:t>
        <a:bodyPr/>
        <a:lstStyle/>
        <a:p>
          <a:endParaRPr lang="zh-TW" altLang="en-US"/>
        </a:p>
      </dgm:t>
    </dgm:pt>
    <dgm:pt modelId="{33B2B69E-1AE7-4F3F-A02E-24E4248F1EEE}" type="sibTrans" cxnId="{E615452D-CCC1-4943-A252-09C222F2ED81}">
      <dgm:prSet/>
      <dgm:spPr/>
      <dgm:t>
        <a:bodyPr/>
        <a:lstStyle/>
        <a:p>
          <a:endParaRPr lang="zh-TW" altLang="en-US"/>
        </a:p>
      </dgm:t>
    </dgm:pt>
    <dgm:pt modelId="{B02F391D-A1A9-43A6-B328-598ED04047EF}" type="pres">
      <dgm:prSet presAssocID="{264075CB-D5B9-4289-B300-FE7C6C933470}" presName="linear" presStyleCnt="0">
        <dgm:presLayoutVars>
          <dgm:animLvl val="lvl"/>
          <dgm:resizeHandles val="exact"/>
        </dgm:presLayoutVars>
      </dgm:prSet>
      <dgm:spPr/>
      <dgm:t>
        <a:bodyPr/>
        <a:lstStyle/>
        <a:p>
          <a:endParaRPr lang="zh-TW" altLang="en-US"/>
        </a:p>
      </dgm:t>
    </dgm:pt>
    <dgm:pt modelId="{F0FCF9B3-80F6-4FE6-AFC5-170FFBA0CB6B}" type="pres">
      <dgm:prSet presAssocID="{8137F13C-BE95-4B49-B28A-2B0C660D6D92}" presName="parentText" presStyleLbl="node1" presStyleIdx="0" presStyleCnt="5">
        <dgm:presLayoutVars>
          <dgm:chMax val="0"/>
          <dgm:bulletEnabled val="1"/>
        </dgm:presLayoutVars>
      </dgm:prSet>
      <dgm:spPr/>
      <dgm:t>
        <a:bodyPr/>
        <a:lstStyle/>
        <a:p>
          <a:endParaRPr lang="zh-TW" altLang="en-US"/>
        </a:p>
      </dgm:t>
    </dgm:pt>
    <dgm:pt modelId="{CFB63DBD-9780-4939-83EE-A3A2B0531AB3}" type="pres">
      <dgm:prSet presAssocID="{33B2B69E-1AE7-4F3F-A02E-24E4248F1EEE}" presName="spacer" presStyleCnt="0"/>
      <dgm:spPr/>
    </dgm:pt>
    <dgm:pt modelId="{FDCA8F76-FFC7-4A58-BF71-7E714EE8B6A2}" type="pres">
      <dgm:prSet presAssocID="{71B5129F-0518-4286-9F2C-C2B72307CD72}" presName="parentText" presStyleLbl="node1" presStyleIdx="1" presStyleCnt="5">
        <dgm:presLayoutVars>
          <dgm:chMax val="0"/>
          <dgm:bulletEnabled val="1"/>
        </dgm:presLayoutVars>
      </dgm:prSet>
      <dgm:spPr/>
      <dgm:t>
        <a:bodyPr/>
        <a:lstStyle/>
        <a:p>
          <a:endParaRPr lang="zh-TW" altLang="en-US"/>
        </a:p>
      </dgm:t>
    </dgm:pt>
    <dgm:pt modelId="{87BC4CCC-0146-49DF-AE99-DF2D058EC004}" type="pres">
      <dgm:prSet presAssocID="{E23F2999-BACD-476F-8769-18A4B82786B3}" presName="spacer" presStyleCnt="0"/>
      <dgm:spPr/>
    </dgm:pt>
    <dgm:pt modelId="{5120FA48-E60E-48DD-85A5-E6B94677E9C5}" type="pres">
      <dgm:prSet presAssocID="{03150047-0F7F-4BB8-A7F1-A20F64178678}" presName="parentText" presStyleLbl="node1" presStyleIdx="2" presStyleCnt="5">
        <dgm:presLayoutVars>
          <dgm:chMax val="0"/>
          <dgm:bulletEnabled val="1"/>
        </dgm:presLayoutVars>
      </dgm:prSet>
      <dgm:spPr/>
      <dgm:t>
        <a:bodyPr/>
        <a:lstStyle/>
        <a:p>
          <a:endParaRPr lang="zh-TW" altLang="en-US"/>
        </a:p>
      </dgm:t>
    </dgm:pt>
    <dgm:pt modelId="{AEEB8B15-FAA8-4BEC-85F2-783CDB424363}" type="pres">
      <dgm:prSet presAssocID="{D2A6FD40-5955-4E8A-AD1C-2F279D0C44F0}" presName="spacer" presStyleCnt="0"/>
      <dgm:spPr/>
    </dgm:pt>
    <dgm:pt modelId="{81CA6270-5D3A-45E5-8381-E2D40B7B3844}" type="pres">
      <dgm:prSet presAssocID="{7271D3A9-03F2-4F80-AFF6-034522852666}" presName="parentText" presStyleLbl="node1" presStyleIdx="3" presStyleCnt="5">
        <dgm:presLayoutVars>
          <dgm:chMax val="0"/>
          <dgm:bulletEnabled val="1"/>
        </dgm:presLayoutVars>
      </dgm:prSet>
      <dgm:spPr/>
      <dgm:t>
        <a:bodyPr/>
        <a:lstStyle/>
        <a:p>
          <a:endParaRPr lang="zh-TW" altLang="en-US"/>
        </a:p>
      </dgm:t>
    </dgm:pt>
    <dgm:pt modelId="{C36B0D70-E8BC-4F9D-985B-5E94BBC726E5}" type="pres">
      <dgm:prSet presAssocID="{EA90F73B-5AD0-4DF6-80FC-D3773B240C0B}" presName="spacer" presStyleCnt="0"/>
      <dgm:spPr/>
    </dgm:pt>
    <dgm:pt modelId="{4F61B677-764E-4C7C-8C7C-075AFF089BBD}" type="pres">
      <dgm:prSet presAssocID="{E9F8B048-9D0C-4516-B855-CECF8C375F06}" presName="parentText" presStyleLbl="node1" presStyleIdx="4" presStyleCnt="5">
        <dgm:presLayoutVars>
          <dgm:chMax val="0"/>
          <dgm:bulletEnabled val="1"/>
        </dgm:presLayoutVars>
      </dgm:prSet>
      <dgm:spPr/>
      <dgm:t>
        <a:bodyPr/>
        <a:lstStyle/>
        <a:p>
          <a:endParaRPr lang="zh-TW" altLang="en-US"/>
        </a:p>
      </dgm:t>
    </dgm:pt>
  </dgm:ptLst>
  <dgm:cxnLst>
    <dgm:cxn modelId="{E615452D-CCC1-4943-A252-09C222F2ED81}" srcId="{264075CB-D5B9-4289-B300-FE7C6C933470}" destId="{8137F13C-BE95-4B49-B28A-2B0C660D6D92}" srcOrd="0" destOrd="0" parTransId="{930C88A6-12D6-499E-87C3-9680C9EB4BBB}" sibTransId="{33B2B69E-1AE7-4F3F-A02E-24E4248F1EEE}"/>
    <dgm:cxn modelId="{0069B068-FA88-436A-96DD-3065843D5B56}" srcId="{264075CB-D5B9-4289-B300-FE7C6C933470}" destId="{E9F8B048-9D0C-4516-B855-CECF8C375F06}" srcOrd="4" destOrd="0" parTransId="{78AEC271-6D9C-42B6-BD28-250288C18A07}" sibTransId="{819EDB64-93D3-4E37-B9F7-67E858A43201}"/>
    <dgm:cxn modelId="{C017BBBF-3405-4EA4-A7C4-C32F65D63867}" type="presOf" srcId="{7271D3A9-03F2-4F80-AFF6-034522852666}" destId="{81CA6270-5D3A-45E5-8381-E2D40B7B3844}" srcOrd="0" destOrd="0" presId="urn:microsoft.com/office/officeart/2005/8/layout/vList2"/>
    <dgm:cxn modelId="{3361882C-B266-4114-9082-920E9CF8FEB7}" type="presOf" srcId="{264075CB-D5B9-4289-B300-FE7C6C933470}" destId="{B02F391D-A1A9-43A6-B328-598ED04047EF}" srcOrd="0" destOrd="0" presId="urn:microsoft.com/office/officeart/2005/8/layout/vList2"/>
    <dgm:cxn modelId="{084416BE-3AD1-4E51-8F20-C9F21FD5FD2C}" type="presOf" srcId="{03150047-0F7F-4BB8-A7F1-A20F64178678}" destId="{5120FA48-E60E-48DD-85A5-E6B94677E9C5}" srcOrd="0" destOrd="0" presId="urn:microsoft.com/office/officeart/2005/8/layout/vList2"/>
    <dgm:cxn modelId="{4C0A5089-D370-4CAA-9B46-AAE7BA7E41B1}" srcId="{264075CB-D5B9-4289-B300-FE7C6C933470}" destId="{03150047-0F7F-4BB8-A7F1-A20F64178678}" srcOrd="2" destOrd="0" parTransId="{3BA5CF87-4ACA-4594-889D-4B2F3226AC70}" sibTransId="{D2A6FD40-5955-4E8A-AD1C-2F279D0C44F0}"/>
    <dgm:cxn modelId="{BE5B764A-9638-4613-B326-C00E6DF48ADF}" type="presOf" srcId="{71B5129F-0518-4286-9F2C-C2B72307CD72}" destId="{FDCA8F76-FFC7-4A58-BF71-7E714EE8B6A2}" srcOrd="0" destOrd="0" presId="urn:microsoft.com/office/officeart/2005/8/layout/vList2"/>
    <dgm:cxn modelId="{AACCCCED-9F81-40DC-8815-D9BF54F308C6}" type="presOf" srcId="{E9F8B048-9D0C-4516-B855-CECF8C375F06}" destId="{4F61B677-764E-4C7C-8C7C-075AFF089BBD}" srcOrd="0" destOrd="0" presId="urn:microsoft.com/office/officeart/2005/8/layout/vList2"/>
    <dgm:cxn modelId="{54D52ADF-28BC-4CE3-A395-BDDAAFFAF194}" srcId="{264075CB-D5B9-4289-B300-FE7C6C933470}" destId="{71B5129F-0518-4286-9F2C-C2B72307CD72}" srcOrd="1" destOrd="0" parTransId="{036E135F-9B38-448D-B7EA-26D70A192507}" sibTransId="{E23F2999-BACD-476F-8769-18A4B82786B3}"/>
    <dgm:cxn modelId="{CB8FB79F-B0F3-47D3-AD80-7DABBFFB9607}" type="presOf" srcId="{8137F13C-BE95-4B49-B28A-2B0C660D6D92}" destId="{F0FCF9B3-80F6-4FE6-AFC5-170FFBA0CB6B}" srcOrd="0" destOrd="0" presId="urn:microsoft.com/office/officeart/2005/8/layout/vList2"/>
    <dgm:cxn modelId="{BED101CB-2BEE-4B8E-A411-5A17E1C98093}" srcId="{264075CB-D5B9-4289-B300-FE7C6C933470}" destId="{7271D3A9-03F2-4F80-AFF6-034522852666}" srcOrd="3" destOrd="0" parTransId="{C4582BE5-A15A-476E-A727-81FD6C938DBB}" sibTransId="{EA90F73B-5AD0-4DF6-80FC-D3773B240C0B}"/>
    <dgm:cxn modelId="{42EEF815-97C3-4E4D-99C2-1BFB23E2A667}" type="presParOf" srcId="{B02F391D-A1A9-43A6-B328-598ED04047EF}" destId="{F0FCF9B3-80F6-4FE6-AFC5-170FFBA0CB6B}" srcOrd="0" destOrd="0" presId="urn:microsoft.com/office/officeart/2005/8/layout/vList2"/>
    <dgm:cxn modelId="{BBAEF875-67DF-4BD1-9BCA-949675878638}" type="presParOf" srcId="{B02F391D-A1A9-43A6-B328-598ED04047EF}" destId="{CFB63DBD-9780-4939-83EE-A3A2B0531AB3}" srcOrd="1" destOrd="0" presId="urn:microsoft.com/office/officeart/2005/8/layout/vList2"/>
    <dgm:cxn modelId="{92452F21-6391-4E90-AF7E-77E4F12120E2}" type="presParOf" srcId="{B02F391D-A1A9-43A6-B328-598ED04047EF}" destId="{FDCA8F76-FFC7-4A58-BF71-7E714EE8B6A2}" srcOrd="2" destOrd="0" presId="urn:microsoft.com/office/officeart/2005/8/layout/vList2"/>
    <dgm:cxn modelId="{96E8A13F-9F35-434A-BD51-8A9F82ACD6B2}" type="presParOf" srcId="{B02F391D-A1A9-43A6-B328-598ED04047EF}" destId="{87BC4CCC-0146-49DF-AE99-DF2D058EC004}" srcOrd="3" destOrd="0" presId="urn:microsoft.com/office/officeart/2005/8/layout/vList2"/>
    <dgm:cxn modelId="{D2E982E2-5313-417D-A1DD-9CB185FEF4B0}" type="presParOf" srcId="{B02F391D-A1A9-43A6-B328-598ED04047EF}" destId="{5120FA48-E60E-48DD-85A5-E6B94677E9C5}" srcOrd="4" destOrd="0" presId="urn:microsoft.com/office/officeart/2005/8/layout/vList2"/>
    <dgm:cxn modelId="{C8924417-75A3-416A-90B0-D74B0F025C8A}" type="presParOf" srcId="{B02F391D-A1A9-43A6-B328-598ED04047EF}" destId="{AEEB8B15-FAA8-4BEC-85F2-783CDB424363}" srcOrd="5" destOrd="0" presId="urn:microsoft.com/office/officeart/2005/8/layout/vList2"/>
    <dgm:cxn modelId="{5E29F8A7-8FB6-4023-B55C-CC02176693F3}" type="presParOf" srcId="{B02F391D-A1A9-43A6-B328-598ED04047EF}" destId="{81CA6270-5D3A-45E5-8381-E2D40B7B3844}" srcOrd="6" destOrd="0" presId="urn:microsoft.com/office/officeart/2005/8/layout/vList2"/>
    <dgm:cxn modelId="{95F26A18-1499-4571-8571-8DF93C3611E2}" type="presParOf" srcId="{B02F391D-A1A9-43A6-B328-598ED04047EF}" destId="{C36B0D70-E8BC-4F9D-985B-5E94BBC726E5}" srcOrd="7" destOrd="0" presId="urn:microsoft.com/office/officeart/2005/8/layout/vList2"/>
    <dgm:cxn modelId="{6412788D-B3A2-428C-8456-A334064630D8}" type="presParOf" srcId="{B02F391D-A1A9-43A6-B328-598ED04047EF}" destId="{4F61B677-764E-4C7C-8C7C-075AFF089BB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CF9B3-80F6-4FE6-AFC5-170FFBA0CB6B}">
      <dsp:nvSpPr>
        <dsp:cNvPr id="0" name=""/>
        <dsp:cNvSpPr/>
      </dsp:nvSpPr>
      <dsp:spPr>
        <a:xfrm>
          <a:off x="0" y="29368"/>
          <a:ext cx="10696575" cy="78426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微軟正黑體" panose="020B0604030504040204" pitchFamily="34" charset="-120"/>
              <a:ea typeface="微軟正黑體" panose="020B0604030504040204" pitchFamily="34" charset="-120"/>
            </a:rPr>
            <a:t>系統說明</a:t>
          </a:r>
          <a:endParaRPr lang="zh-TW" altLang="en-US" sz="2500" kern="1200" dirty="0">
            <a:latin typeface="微軟正黑體" panose="020B0604030504040204" pitchFamily="34" charset="-120"/>
            <a:ea typeface="微軟正黑體" panose="020B0604030504040204" pitchFamily="34" charset="-120"/>
          </a:endParaRPr>
        </a:p>
      </dsp:txBody>
      <dsp:txXfrm>
        <a:off x="38285" y="67653"/>
        <a:ext cx="10620005" cy="707695"/>
      </dsp:txXfrm>
    </dsp:sp>
    <dsp:sp modelId="{FDCA8F76-FFC7-4A58-BF71-7E714EE8B6A2}">
      <dsp:nvSpPr>
        <dsp:cNvPr id="0" name=""/>
        <dsp:cNvSpPr/>
      </dsp:nvSpPr>
      <dsp:spPr>
        <a:xfrm>
          <a:off x="0" y="885634"/>
          <a:ext cx="10696575" cy="784265"/>
        </a:xfrm>
        <a:prstGeom prst="roundRect">
          <a:avLst/>
        </a:prstGeom>
        <a:solidFill>
          <a:schemeClr val="accent1">
            <a:shade val="80000"/>
            <a:hueOff val="65970"/>
            <a:satOff val="-2948"/>
            <a:lumOff val="6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a:latin typeface="微軟正黑體" panose="020B0604030504040204" pitchFamily="34" charset="-120"/>
              <a:ea typeface="微軟正黑體" panose="020B0604030504040204" pitchFamily="34" charset="-120"/>
            </a:rPr>
            <a:t>新戶開戶</a:t>
          </a:r>
        </a:p>
      </dsp:txBody>
      <dsp:txXfrm>
        <a:off x="38285" y="923919"/>
        <a:ext cx="10620005" cy="707695"/>
      </dsp:txXfrm>
    </dsp:sp>
    <dsp:sp modelId="{5120FA48-E60E-48DD-85A5-E6B94677E9C5}">
      <dsp:nvSpPr>
        <dsp:cNvPr id="0" name=""/>
        <dsp:cNvSpPr/>
      </dsp:nvSpPr>
      <dsp:spPr>
        <a:xfrm>
          <a:off x="0" y="1741899"/>
          <a:ext cx="10696575" cy="784265"/>
        </a:xfrm>
        <a:prstGeom prst="roundRect">
          <a:avLst/>
        </a:prstGeom>
        <a:solidFill>
          <a:schemeClr val="accent1">
            <a:shade val="80000"/>
            <a:hueOff val="131939"/>
            <a:satOff val="-5896"/>
            <a:lumOff val="136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a:latin typeface="微軟正黑體" panose="020B0604030504040204" pitchFamily="34" charset="-120"/>
              <a:ea typeface="微軟正黑體" panose="020B0604030504040204" pitchFamily="34" charset="-120"/>
            </a:rPr>
            <a:t>凱基老朋友加開</a:t>
          </a:r>
        </a:p>
      </dsp:txBody>
      <dsp:txXfrm>
        <a:off x="38285" y="1780184"/>
        <a:ext cx="10620005" cy="707695"/>
      </dsp:txXfrm>
    </dsp:sp>
    <dsp:sp modelId="{81CA6270-5D3A-45E5-8381-E2D40B7B3844}">
      <dsp:nvSpPr>
        <dsp:cNvPr id="0" name=""/>
        <dsp:cNvSpPr/>
      </dsp:nvSpPr>
      <dsp:spPr>
        <a:xfrm>
          <a:off x="0" y="2598165"/>
          <a:ext cx="10696575" cy="784265"/>
        </a:xfrm>
        <a:prstGeom prst="roundRect">
          <a:avLst/>
        </a:prstGeom>
        <a:solidFill>
          <a:schemeClr val="accent1">
            <a:shade val="80000"/>
            <a:hueOff val="197909"/>
            <a:satOff val="-8844"/>
            <a:lumOff val="2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a:latin typeface="微軟正黑體" panose="020B0604030504040204" pitchFamily="34" charset="-120"/>
              <a:ea typeface="微軟正黑體" panose="020B0604030504040204" pitchFamily="34" charset="-120"/>
            </a:rPr>
            <a:t>進度查詢</a:t>
          </a:r>
          <a:endParaRPr lang="zh-TW" altLang="en-US" sz="2500" kern="1200" dirty="0">
            <a:latin typeface="微軟正黑體" panose="020B0604030504040204" pitchFamily="34" charset="-120"/>
            <a:ea typeface="微軟正黑體" panose="020B0604030504040204" pitchFamily="34" charset="-120"/>
          </a:endParaRPr>
        </a:p>
      </dsp:txBody>
      <dsp:txXfrm>
        <a:off x="38285" y="2636450"/>
        <a:ext cx="10620005" cy="707695"/>
      </dsp:txXfrm>
    </dsp:sp>
    <dsp:sp modelId="{4F61B677-764E-4C7C-8C7C-075AFF089BBD}">
      <dsp:nvSpPr>
        <dsp:cNvPr id="0" name=""/>
        <dsp:cNvSpPr/>
      </dsp:nvSpPr>
      <dsp:spPr>
        <a:xfrm>
          <a:off x="0" y="3454430"/>
          <a:ext cx="10696575" cy="784265"/>
        </a:xfrm>
        <a:prstGeom prst="roundRect">
          <a:avLst/>
        </a:prstGeom>
        <a:solidFill>
          <a:schemeClr val="accent1">
            <a:shade val="80000"/>
            <a:hueOff val="263879"/>
            <a:satOff val="-11792"/>
            <a:lumOff val="273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a:latin typeface="微軟正黑體" panose="020B0604030504040204" pitchFamily="34" charset="-120"/>
              <a:ea typeface="微軟正黑體" panose="020B0604030504040204" pitchFamily="34" charset="-120"/>
            </a:rPr>
            <a:t>常見問題</a:t>
          </a:r>
        </a:p>
      </dsp:txBody>
      <dsp:txXfrm>
        <a:off x="38285" y="3492715"/>
        <a:ext cx="10620005" cy="7076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65AC8BD-B28D-40BC-AE71-F539861F2F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109F04AC-5795-4BA7-8AFB-0F651416A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90977C-8E54-4FBB-8506-B7A8552D0C7C}" type="datetimeFigureOut">
              <a:rPr lang="zh-TW" altLang="en-US" smtClean="0"/>
              <a:t>2023/2/13</a:t>
            </a:fld>
            <a:endParaRPr lang="zh-TW" altLang="en-US"/>
          </a:p>
        </p:txBody>
      </p:sp>
      <p:sp>
        <p:nvSpPr>
          <p:cNvPr id="4" name="頁尾版面配置區 3">
            <a:extLst>
              <a:ext uri="{FF2B5EF4-FFF2-40B4-BE49-F238E27FC236}">
                <a16:creationId xmlns:a16="http://schemas.microsoft.com/office/drawing/2014/main" id="{8E62E240-513F-41FB-BFB3-0D94E5A5E4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F2726DE8-7A90-4DF8-9A1E-8D180A81B7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9353F-C991-4EE8-9E2A-616CD0C11748}" type="slidenum">
              <a:rPr lang="zh-TW" altLang="en-US" smtClean="0"/>
              <a:t>‹#›</a:t>
            </a:fld>
            <a:endParaRPr lang="zh-TW" altLang="en-US"/>
          </a:p>
        </p:txBody>
      </p:sp>
    </p:spTree>
    <p:extLst>
      <p:ext uri="{BB962C8B-B14F-4D97-AF65-F5344CB8AC3E}">
        <p14:creationId xmlns:p14="http://schemas.microsoft.com/office/powerpoint/2010/main" val="4633859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13" name="Picture 19">
            <a:extLst>
              <a:ext uri="{FF2B5EF4-FFF2-40B4-BE49-F238E27FC236}">
                <a16:creationId xmlns:a16="http://schemas.microsoft.com/office/drawing/2014/main" id="{526D3EA5-E954-4F5B-B89C-2742236EA8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8124" y="6477000"/>
            <a:ext cx="1614554" cy="3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 Box 12">
            <a:extLst>
              <a:ext uri="{FF2B5EF4-FFF2-40B4-BE49-F238E27FC236}">
                <a16:creationId xmlns:a16="http://schemas.microsoft.com/office/drawing/2014/main" id="{39B892FA-2037-453B-83C5-1298A90B7BFE}"/>
              </a:ext>
            </a:extLst>
          </p:cNvPr>
          <p:cNvSpPr txBox="1">
            <a:spLocks noChangeArrowheads="1"/>
          </p:cNvSpPr>
          <p:nvPr userDrawn="1"/>
        </p:nvSpPr>
        <p:spPr bwMode="auto">
          <a:xfrm>
            <a:off x="2110154" y="6467554"/>
            <a:ext cx="8238391" cy="283091"/>
          </a:xfrm>
          <a:prstGeom prst="rect">
            <a:avLst/>
          </a:prstGeom>
          <a:noFill/>
          <a:ln>
            <a:noFill/>
          </a:ln>
          <a:effectLst/>
        </p:spPr>
        <p:txBody>
          <a:bodyPr wrap="square" lIns="0" tIns="0" rIns="0" bIns="0">
            <a:spAutoFit/>
          </a:bodyPr>
          <a:lstStyle>
            <a:lvl1pPr eaLnBrk="0" hangingPunct="0">
              <a:defRPr kumimoji="1" sz="1600">
                <a:solidFill>
                  <a:srgbClr val="737373"/>
                </a:solidFill>
                <a:latin typeface="Frutiger 47LightCn" pitchFamily="34" charset="0"/>
                <a:ea typeface="文鼎新細黑" pitchFamily="49" charset="-120"/>
              </a:defRPr>
            </a:lvl1pPr>
            <a:lvl2pPr marL="742950" indent="-285750" eaLnBrk="0" hangingPunct="0">
              <a:defRPr kumimoji="1" sz="1600">
                <a:solidFill>
                  <a:srgbClr val="737373"/>
                </a:solidFill>
                <a:latin typeface="Frutiger 47LightCn" pitchFamily="34" charset="0"/>
                <a:ea typeface="文鼎新細黑" pitchFamily="49" charset="-120"/>
              </a:defRPr>
            </a:lvl2pPr>
            <a:lvl3pPr marL="1143000" indent="-228600" eaLnBrk="0" hangingPunct="0">
              <a:defRPr kumimoji="1" sz="1600">
                <a:solidFill>
                  <a:srgbClr val="737373"/>
                </a:solidFill>
                <a:latin typeface="Frutiger 47LightCn" pitchFamily="34" charset="0"/>
                <a:ea typeface="文鼎新細黑" pitchFamily="49" charset="-120"/>
              </a:defRPr>
            </a:lvl3pPr>
            <a:lvl4pPr marL="1600200" indent="-228600" eaLnBrk="0" hangingPunct="0">
              <a:defRPr kumimoji="1" sz="1600">
                <a:solidFill>
                  <a:srgbClr val="737373"/>
                </a:solidFill>
                <a:latin typeface="Frutiger 47LightCn" pitchFamily="34" charset="0"/>
                <a:ea typeface="文鼎新細黑" pitchFamily="49" charset="-120"/>
              </a:defRPr>
            </a:lvl4pPr>
            <a:lvl5pPr marL="2057400" indent="-228600" eaLnBrk="0" hangingPunct="0">
              <a:defRPr kumimoji="1" sz="1600">
                <a:solidFill>
                  <a:srgbClr val="737373"/>
                </a:solidFill>
                <a:latin typeface="Frutiger 47LightCn" pitchFamily="34" charset="0"/>
                <a:ea typeface="文鼎新細黑" pitchFamily="49" charset="-120"/>
              </a:defRPr>
            </a:lvl5pPr>
            <a:lvl6pPr marL="25146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6pPr>
            <a:lvl7pPr marL="29718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7pPr>
            <a:lvl8pPr marL="34290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8pPr>
            <a:lvl9pPr marL="38862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9pPr>
          </a:lstStyle>
          <a:p>
            <a:pPr eaLnBrk="1" hangingPunct="1">
              <a:lnSpc>
                <a:spcPct val="120000"/>
              </a:lnSpc>
              <a:defRPr/>
            </a:pPr>
            <a:r>
              <a:rPr lang="zh-TW" altLang="en-US" sz="800" dirty="0">
                <a:solidFill>
                  <a:schemeClr val="bg2"/>
                </a:solidFill>
                <a:latin typeface="標楷體" pitchFamily="65" charset="-120"/>
                <a:ea typeface="標楷體" pitchFamily="65" charset="-120"/>
              </a:rPr>
              <a:t>本簡報由中華開發金融控股公司</a:t>
            </a:r>
            <a:r>
              <a:rPr lang="en-US" altLang="zh-TW" sz="800" dirty="0">
                <a:solidFill>
                  <a:schemeClr val="bg2"/>
                </a:solidFill>
                <a:latin typeface="標楷體" pitchFamily="65" charset="-120"/>
                <a:ea typeface="標楷體" pitchFamily="65" charset="-120"/>
              </a:rPr>
              <a:t>(</a:t>
            </a:r>
            <a:r>
              <a:rPr lang="zh-TW" altLang="en-US" sz="800" dirty="0">
                <a:solidFill>
                  <a:schemeClr val="bg2"/>
                </a:solidFill>
                <a:latin typeface="標楷體" pitchFamily="65" charset="-120"/>
                <a:ea typeface="標楷體" pitchFamily="65" charset="-120"/>
              </a:rPr>
              <a:t>「開發金控」</a:t>
            </a:r>
            <a:r>
              <a:rPr lang="en-US" altLang="zh-TW" sz="800" dirty="0">
                <a:solidFill>
                  <a:schemeClr val="bg2"/>
                </a:solidFill>
                <a:latin typeface="標楷體" pitchFamily="65" charset="-120"/>
                <a:ea typeface="標楷體" pitchFamily="65" charset="-120"/>
              </a:rPr>
              <a:t>)</a:t>
            </a:r>
            <a:r>
              <a:rPr lang="zh-TW" altLang="en-US" sz="800" dirty="0">
                <a:solidFill>
                  <a:schemeClr val="bg2"/>
                </a:solidFill>
                <a:latin typeface="標楷體" pitchFamily="65" charset="-120"/>
                <a:ea typeface="標楷體" pitchFamily="65" charset="-120"/>
              </a:rPr>
              <a:t>所編製，所載之資料、意見及預測乃根據本公司認為可靠之資料來源及以高度誠信來編製，惟開發金控成員並不就此等內容之準確性、完整性或正確性作出明示或默示之保證，亦不會對此等內容之準確性、完整性或正確性負任何責任或義務。本簡報僅供參考，未經本公司批准同意，本簡報不得翻印或作其他任何用途。</a:t>
            </a:r>
          </a:p>
        </p:txBody>
      </p:sp>
      <p:sp>
        <p:nvSpPr>
          <p:cNvPr id="15" name="Line 10">
            <a:extLst>
              <a:ext uri="{FF2B5EF4-FFF2-40B4-BE49-F238E27FC236}">
                <a16:creationId xmlns:a16="http://schemas.microsoft.com/office/drawing/2014/main" id="{184C4C36-1614-4571-B3CC-0F4CB5FA4AC1}"/>
              </a:ext>
            </a:extLst>
          </p:cNvPr>
          <p:cNvSpPr>
            <a:spLocks noChangeShapeType="1"/>
          </p:cNvSpPr>
          <p:nvPr userDrawn="1"/>
        </p:nvSpPr>
        <p:spPr bwMode="auto">
          <a:xfrm flipV="1">
            <a:off x="406400" y="6369050"/>
            <a:ext cx="11512127" cy="0"/>
          </a:xfrm>
          <a:prstGeom prst="line">
            <a:avLst/>
          </a:prstGeom>
          <a:noFill/>
          <a:ln w="12700">
            <a:solidFill>
              <a:srgbClr val="003686"/>
            </a:solidFill>
            <a:round/>
            <a:headEnd/>
            <a:tailEnd/>
          </a:ln>
          <a:extLst>
            <a:ext uri="{909E8E84-426E-40DD-AFC4-6F175D3DCCD1}">
              <a14:hiddenFill xmlns:a14="http://schemas.microsoft.com/office/drawing/2010/main">
                <a:noFill/>
              </a14:hiddenFill>
            </a:ext>
          </a:extLst>
        </p:spPr>
        <p:txBody>
          <a:bodyPr/>
          <a:lstStyle/>
          <a:p>
            <a:endParaRPr lang="zh-TW" altLang="en-US" sz="1969"/>
          </a:p>
        </p:txBody>
      </p:sp>
      <p:pic>
        <p:nvPicPr>
          <p:cNvPr id="16" name="Picture 5">
            <a:extLst>
              <a:ext uri="{FF2B5EF4-FFF2-40B4-BE49-F238E27FC236}">
                <a16:creationId xmlns:a16="http://schemas.microsoft.com/office/drawing/2014/main" id="{12B251A0-F6BA-4DCC-B94F-A078EA49DA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41354" y="6477000"/>
            <a:ext cx="1305169" cy="3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323678"/>
      </p:ext>
    </p:extLst>
  </p:cSld>
  <p:clrMapOvr>
    <a:overrideClrMapping bg1="dk1" tx1="lt1" bg2="dk2" tx2="lt2" accent1="accent1" accent2="accent2" accent3="accent3" accent4="accent4" accent5="accent5" accent6="accent6" hlink="hlink" folHlink="folHlink"/>
  </p:clrMapOvr>
  <p:transition spd="slow" advClick="0" advTm="5000">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05A90E7-F217-4E19-9E93-B16A12BA9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921F13E-6384-4204-9430-4C429DE90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262A6DD-6AD8-4E04-BBFD-C4874DF2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96098-1EF5-4E2A-A330-B75ED75110DC}"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334AB063-7BA8-4038-922C-8A03EF3D6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73320D5-FDE7-4B8A-BD31-DB6E2B773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43090-C4C1-47C4-BEEB-D1F70840DD94}" type="slidenum">
              <a:rPr lang="zh-TW" altLang="en-US" smtClean="0"/>
              <a:t>‹#›</a:t>
            </a:fld>
            <a:endParaRPr lang="zh-TW" altLang="en-US"/>
          </a:p>
        </p:txBody>
      </p:sp>
    </p:spTree>
    <p:extLst>
      <p:ext uri="{BB962C8B-B14F-4D97-AF65-F5344CB8AC3E}">
        <p14:creationId xmlns:p14="http://schemas.microsoft.com/office/powerpoint/2010/main" val="2528037657"/>
      </p:ext>
    </p:extLst>
  </p:cSld>
  <p:clrMap bg1="lt1" tx1="dk1" bg2="lt2" tx2="dk2" accent1="accent1" accent2="accent2" accent3="accent3" accent4="accent4" accent5="accent5" accent6="accent6" hlink="hlink" folHlink="folHlink"/>
  <p:sldLayoutIdLst>
    <p:sldLayoutId id="2147483649" r:id="rId1"/>
  </p:sldLayoutIdLst>
  <p:transition spd="slow" advClick="0" advTm="5000">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403167" y="2785554"/>
            <a:ext cx="7785716" cy="2000548"/>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線上開戶</a:t>
            </a:r>
            <a:endParaRPr lang="en-US" altLang="zh-TW" sz="8000" b="1" dirty="0">
              <a:solidFill>
                <a:srgbClr val="0070C0"/>
              </a:solidFill>
              <a:latin typeface="微軟正黑體" panose="020B0604030504040204" pitchFamily="34" charset="-120"/>
              <a:ea typeface="微軟正黑體" panose="020B0604030504040204" pitchFamily="34" charset="-120"/>
            </a:endParaRPr>
          </a:p>
          <a:p>
            <a:pPr algn="ctr"/>
            <a:r>
              <a:rPr lang="zh-TW" altLang="en-US" sz="4400" b="1" dirty="0">
                <a:solidFill>
                  <a:srgbClr val="0070C0"/>
                </a:solidFill>
                <a:latin typeface="微軟正黑體" panose="020B0604030504040204" pitchFamily="34" charset="-120"/>
                <a:ea typeface="微軟正黑體" panose="020B0604030504040204" pitchFamily="34" charset="-120"/>
              </a:rPr>
              <a:t>操作手冊</a:t>
            </a:r>
            <a:endParaRPr lang="zh-TW" altLang="en-US" sz="44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97761863"/>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64D5199-E56A-470D-B60B-A5A4CEC7A8F4}"/>
              </a:ext>
            </a:extLst>
          </p:cNvPr>
          <p:cNvPicPr>
            <a:picLocks noChangeAspect="1"/>
          </p:cNvPicPr>
          <p:nvPr/>
        </p:nvPicPr>
        <p:blipFill>
          <a:blip r:embed="rId2"/>
          <a:stretch>
            <a:fillRect/>
          </a:stretch>
        </p:blipFill>
        <p:spPr>
          <a:xfrm>
            <a:off x="2456587" y="0"/>
            <a:ext cx="7963468" cy="6315075"/>
          </a:xfrm>
          <a:prstGeom prst="rect">
            <a:avLst/>
          </a:prstGeom>
        </p:spPr>
      </p:pic>
      <p:sp>
        <p:nvSpPr>
          <p:cNvPr id="7" name="文字方塊 6">
            <a:extLst>
              <a:ext uri="{FF2B5EF4-FFF2-40B4-BE49-F238E27FC236}">
                <a16:creationId xmlns:a16="http://schemas.microsoft.com/office/drawing/2014/main" id="{E067ED32-8B02-4944-B85E-932D5372FF49}"/>
              </a:ext>
            </a:extLst>
          </p:cNvPr>
          <p:cNvSpPr txBox="1"/>
          <p:nvPr/>
        </p:nvSpPr>
        <p:spPr>
          <a:xfrm>
            <a:off x="2456587" y="3509493"/>
            <a:ext cx="3089429" cy="2031325"/>
          </a:xfrm>
          <a:prstGeom prst="rect">
            <a:avLst/>
          </a:prstGeom>
          <a:noFill/>
        </p:spPr>
        <p:txBody>
          <a:bodyPr wrap="square" rtlCol="0">
            <a:spAutoFit/>
          </a:bodyPr>
          <a:lstStyle/>
          <a:p>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第二證件正面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可選擇</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健保卡</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駕照</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護照</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戶口名簿</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smtClean="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戶籍謄本</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669177745"/>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8F0D1E1-FD22-4F8E-9C68-70F7DF7B2624}"/>
              </a:ext>
            </a:extLst>
          </p:cNvPr>
          <p:cNvPicPr>
            <a:picLocks noChangeAspect="1"/>
          </p:cNvPicPr>
          <p:nvPr/>
        </p:nvPicPr>
        <p:blipFill>
          <a:blip r:embed="rId2"/>
          <a:stretch>
            <a:fillRect/>
          </a:stretch>
        </p:blipFill>
        <p:spPr>
          <a:xfrm>
            <a:off x="2513885" y="0"/>
            <a:ext cx="7782639" cy="6353175"/>
          </a:xfrm>
          <a:prstGeom prst="rect">
            <a:avLst/>
          </a:prstGeom>
        </p:spPr>
      </p:pic>
      <p:sp>
        <p:nvSpPr>
          <p:cNvPr id="5" name="文字方塊 4">
            <a:extLst>
              <a:ext uri="{FF2B5EF4-FFF2-40B4-BE49-F238E27FC236}">
                <a16:creationId xmlns:a16="http://schemas.microsoft.com/office/drawing/2014/main" id="{33330F86-E145-4B44-B292-AA732F0D3507}"/>
              </a:ext>
            </a:extLst>
          </p:cNvPr>
          <p:cNvSpPr txBox="1"/>
          <p:nvPr/>
        </p:nvSpPr>
        <p:spPr>
          <a:xfrm>
            <a:off x="128948" y="1848721"/>
            <a:ext cx="2330167"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完成後，進入步驟三</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填寫個人基本資料，花費您一點點時間</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7" name="文字方塊 6">
            <a:extLst>
              <a:ext uri="{FF2B5EF4-FFF2-40B4-BE49-F238E27FC236}">
                <a16:creationId xmlns:a16="http://schemas.microsoft.com/office/drawing/2014/main" id="{E0ABEE06-CD3D-422D-8854-EDB22E8566C6}"/>
              </a:ext>
            </a:extLst>
          </p:cNvPr>
          <p:cNvSpPr txBox="1"/>
          <p:nvPr/>
        </p:nvSpPr>
        <p:spPr>
          <a:xfrm>
            <a:off x="171117" y="3439619"/>
            <a:ext cx="2287998" cy="923330"/>
          </a:xfrm>
          <a:prstGeom prst="rect">
            <a:avLst/>
          </a:prstGeom>
          <a:noFill/>
        </p:spPr>
        <p:txBody>
          <a:bodyPr wrap="square">
            <a:spAutoFit/>
          </a:bodyPr>
          <a:lstStyle/>
          <a:p>
            <a:pPr marL="342900" indent="-342900">
              <a:buFont typeface="+mj-ea"/>
              <a:buAutoNum type="ea1ChtPeriod"/>
            </a:pP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請選擇您想要那間分公司及營業員替您服務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8" name="群組 7">
            <a:extLst>
              <a:ext uri="{FF2B5EF4-FFF2-40B4-BE49-F238E27FC236}">
                <a16:creationId xmlns:a16="http://schemas.microsoft.com/office/drawing/2014/main" id="{B2B1E4EB-A207-4224-A436-8609584A557B}"/>
              </a:ext>
            </a:extLst>
          </p:cNvPr>
          <p:cNvGrpSpPr/>
          <p:nvPr/>
        </p:nvGrpSpPr>
        <p:grpSpPr>
          <a:xfrm>
            <a:off x="5095042" y="578773"/>
            <a:ext cx="1580225" cy="1393794"/>
            <a:chOff x="1775534" y="41766"/>
            <a:chExt cx="1580225" cy="1393794"/>
          </a:xfrm>
        </p:grpSpPr>
        <p:sp>
          <p:nvSpPr>
            <p:cNvPr id="9" name="矩形 8">
              <a:extLst>
                <a:ext uri="{FF2B5EF4-FFF2-40B4-BE49-F238E27FC236}">
                  <a16:creationId xmlns:a16="http://schemas.microsoft.com/office/drawing/2014/main" id="{B898EAFB-B5F9-46FA-AC20-97646D78694A}"/>
                </a:ext>
              </a:extLst>
            </p:cNvPr>
            <p:cNvSpPr/>
            <p:nvPr/>
          </p:nvSpPr>
          <p:spPr>
            <a:xfrm>
              <a:off x="1775534" y="41766"/>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147C88C-24EC-4CF4-AD32-AF8AFD0DFB6B}"/>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步驟三</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9853864"/>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F0FF92E-92B9-4D2F-BA7E-31604B45FAB3}"/>
              </a:ext>
            </a:extLst>
          </p:cNvPr>
          <p:cNvPicPr>
            <a:picLocks noChangeAspect="1"/>
          </p:cNvPicPr>
          <p:nvPr/>
        </p:nvPicPr>
        <p:blipFill>
          <a:blip r:embed="rId2"/>
          <a:stretch>
            <a:fillRect/>
          </a:stretch>
        </p:blipFill>
        <p:spPr>
          <a:xfrm>
            <a:off x="2262849" y="0"/>
            <a:ext cx="8357526" cy="6334125"/>
          </a:xfrm>
          <a:prstGeom prst="rect">
            <a:avLst/>
          </a:prstGeom>
        </p:spPr>
      </p:pic>
      <p:sp>
        <p:nvSpPr>
          <p:cNvPr id="5" name="文字方塊 4">
            <a:extLst>
              <a:ext uri="{FF2B5EF4-FFF2-40B4-BE49-F238E27FC236}">
                <a16:creationId xmlns:a16="http://schemas.microsoft.com/office/drawing/2014/main" id="{71711D09-DE73-4701-BCA6-EE3229F2BA46}"/>
              </a:ext>
            </a:extLst>
          </p:cNvPr>
          <p:cNvSpPr txBox="1"/>
          <p:nvPr/>
        </p:nvSpPr>
        <p:spPr>
          <a:xfrm>
            <a:off x="82339" y="261413"/>
            <a:ext cx="2180509" cy="1785104"/>
          </a:xfrm>
          <a:prstGeom prst="rect">
            <a:avLst/>
          </a:prstGeom>
          <a:noFill/>
        </p:spPr>
        <p:txBody>
          <a:bodyPr wrap="square">
            <a:spAutoFit/>
          </a:bodyPr>
          <a:lstStyle/>
          <a:p>
            <a:pPr marL="285750" indent="-285750">
              <a:buFont typeface="Arial" panose="020B0604020202020204" pitchFamily="34" charset="0"/>
              <a:buChar char="•"/>
            </a:pP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告訴我們您的基本資料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Arial" panose="020B0604020202020204" pitchFamily="34" charset="0"/>
              <a:buChar char="•"/>
            </a:pP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生日</a:t>
            </a:r>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身分證字號</a:t>
            </a:r>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戶籍地址會由我們系統自動掃描您上傳的證件帶出，請記得核對哦）</a:t>
            </a:r>
            <a:endPar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文字方塊 7">
            <a:extLst>
              <a:ext uri="{FF2B5EF4-FFF2-40B4-BE49-F238E27FC236}">
                <a16:creationId xmlns:a16="http://schemas.microsoft.com/office/drawing/2014/main" id="{F6EA3404-4D1A-43D2-970A-461D18D9A53B}"/>
              </a:ext>
            </a:extLst>
          </p:cNvPr>
          <p:cNvSpPr txBox="1"/>
          <p:nvPr/>
        </p:nvSpPr>
        <p:spPr>
          <a:xfrm>
            <a:off x="82340" y="4639584"/>
            <a:ext cx="2180508" cy="1169551"/>
          </a:xfrm>
          <a:prstGeom prst="rect">
            <a:avLst/>
          </a:prstGeom>
          <a:noFill/>
        </p:spPr>
        <p:txBody>
          <a:bodyPr wrap="square">
            <a:spAutoFit/>
          </a:bodyPr>
          <a:lstStyle/>
          <a:p>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電子郵件信箱務必填寫正確，並按下</a:t>
            </a:r>
            <a:endPar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1400"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確認電子信箱</a:t>
            </a:r>
            <a:endParaRPr lang="en-US" altLang="zh-TW" sz="1400"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後，至您的信箱收件確認無誤</a:t>
            </a:r>
            <a:endPar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092167017"/>
      </p:ext>
    </p:extLst>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FE72157-EF82-4F15-8F11-64E299CD5F58}"/>
              </a:ext>
            </a:extLst>
          </p:cNvPr>
          <p:cNvPicPr>
            <a:picLocks noChangeAspect="1"/>
          </p:cNvPicPr>
          <p:nvPr/>
        </p:nvPicPr>
        <p:blipFill>
          <a:blip r:embed="rId2"/>
          <a:stretch>
            <a:fillRect/>
          </a:stretch>
        </p:blipFill>
        <p:spPr>
          <a:xfrm>
            <a:off x="2714624" y="137483"/>
            <a:ext cx="7258051" cy="6162496"/>
          </a:xfrm>
          <a:prstGeom prst="rect">
            <a:avLst/>
          </a:prstGeom>
        </p:spPr>
      </p:pic>
    </p:spTree>
    <p:extLst>
      <p:ext uri="{BB962C8B-B14F-4D97-AF65-F5344CB8AC3E}">
        <p14:creationId xmlns:p14="http://schemas.microsoft.com/office/powerpoint/2010/main" val="3802141954"/>
      </p:ext>
    </p:extLst>
  </p:cSld>
  <p:clrMapOvr>
    <a:masterClrMapping/>
  </p:clrMapOvr>
  <p:transition spd="slow" advClick="0" advTm="500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39C1C2F-4E9E-447B-9A0F-F46F5BC32072}"/>
              </a:ext>
            </a:extLst>
          </p:cNvPr>
          <p:cNvPicPr>
            <a:picLocks noChangeAspect="1"/>
          </p:cNvPicPr>
          <p:nvPr/>
        </p:nvPicPr>
        <p:blipFill>
          <a:blip r:embed="rId2"/>
          <a:stretch>
            <a:fillRect/>
          </a:stretch>
        </p:blipFill>
        <p:spPr>
          <a:xfrm>
            <a:off x="216558" y="141557"/>
            <a:ext cx="6924675" cy="4019550"/>
          </a:xfrm>
          <a:prstGeom prst="rect">
            <a:avLst/>
          </a:prstGeom>
        </p:spPr>
      </p:pic>
      <p:pic>
        <p:nvPicPr>
          <p:cNvPr id="4" name="圖片 3">
            <a:extLst>
              <a:ext uri="{FF2B5EF4-FFF2-40B4-BE49-F238E27FC236}">
                <a16:creationId xmlns:a16="http://schemas.microsoft.com/office/drawing/2014/main" id="{D5ED0649-38C3-4DE5-8A03-1ECD611D5F81}"/>
              </a:ext>
            </a:extLst>
          </p:cNvPr>
          <p:cNvPicPr>
            <a:picLocks noChangeAspect="1"/>
          </p:cNvPicPr>
          <p:nvPr/>
        </p:nvPicPr>
        <p:blipFill>
          <a:blip r:embed="rId3"/>
          <a:stretch>
            <a:fillRect/>
          </a:stretch>
        </p:blipFill>
        <p:spPr>
          <a:xfrm>
            <a:off x="5920444" y="3233239"/>
            <a:ext cx="5517323" cy="3026004"/>
          </a:xfrm>
          <a:prstGeom prst="rect">
            <a:avLst/>
          </a:prstGeom>
        </p:spPr>
      </p:pic>
      <p:sp>
        <p:nvSpPr>
          <p:cNvPr id="5" name="文字方塊 4">
            <a:extLst>
              <a:ext uri="{FF2B5EF4-FFF2-40B4-BE49-F238E27FC236}">
                <a16:creationId xmlns:a16="http://schemas.microsoft.com/office/drawing/2014/main" id="{EEF24ECB-DB1F-44CD-8C65-A42E1C93026D}"/>
              </a:ext>
            </a:extLst>
          </p:cNvPr>
          <p:cNvSpPr txBox="1"/>
          <p:nvPr/>
        </p:nvSpPr>
        <p:spPr>
          <a:xfrm>
            <a:off x="3069342" y="1048846"/>
            <a:ext cx="4071891" cy="646331"/>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至您的信箱收件，按下確認電子信箱後，系統發送驗證信件</a:t>
            </a:r>
            <a:endParaRPr lang="en-US" altLang="zh-TW" b="1" dirty="0">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020945324"/>
      </p:ext>
    </p:extLst>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E6F0266-4B33-436C-BA3F-2A9B1B50A5B0}"/>
              </a:ext>
            </a:extLst>
          </p:cNvPr>
          <p:cNvPicPr>
            <a:picLocks noChangeAspect="1"/>
          </p:cNvPicPr>
          <p:nvPr/>
        </p:nvPicPr>
        <p:blipFill>
          <a:blip r:embed="rId2"/>
          <a:stretch>
            <a:fillRect/>
          </a:stretch>
        </p:blipFill>
        <p:spPr>
          <a:xfrm>
            <a:off x="2543174" y="0"/>
            <a:ext cx="7797481" cy="6299112"/>
          </a:xfrm>
          <a:prstGeom prst="rect">
            <a:avLst/>
          </a:prstGeom>
        </p:spPr>
      </p:pic>
      <p:sp>
        <p:nvSpPr>
          <p:cNvPr id="6" name="文字方塊 5">
            <a:extLst>
              <a:ext uri="{FF2B5EF4-FFF2-40B4-BE49-F238E27FC236}">
                <a16:creationId xmlns:a16="http://schemas.microsoft.com/office/drawing/2014/main" id="{B01E5B1F-1045-4A37-9227-6E6D7D0653A8}"/>
              </a:ext>
            </a:extLst>
          </p:cNvPr>
          <p:cNvSpPr txBox="1"/>
          <p:nvPr/>
        </p:nvSpPr>
        <p:spPr>
          <a:xfrm>
            <a:off x="26549" y="279168"/>
            <a:ext cx="1950646" cy="646331"/>
          </a:xfrm>
          <a:prstGeom prst="rect">
            <a:avLst/>
          </a:prstGeom>
          <a:noFill/>
        </p:spPr>
        <p:txBody>
          <a:bodyPr wrap="square">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二</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這裏請讓我們知道您在那高就</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7" name="文字方塊 6">
            <a:extLst>
              <a:ext uri="{FF2B5EF4-FFF2-40B4-BE49-F238E27FC236}">
                <a16:creationId xmlns:a16="http://schemas.microsoft.com/office/drawing/2014/main" id="{61C7F38A-73A6-4A79-96B7-690AD24B4184}"/>
              </a:ext>
            </a:extLst>
          </p:cNvPr>
          <p:cNvSpPr txBox="1"/>
          <p:nvPr/>
        </p:nvSpPr>
        <p:spPr>
          <a:xfrm>
            <a:off x="26548" y="4644313"/>
            <a:ext cx="2659501" cy="1200329"/>
          </a:xfrm>
          <a:prstGeom prst="rect">
            <a:avLst/>
          </a:prstGeom>
          <a:noFill/>
        </p:spPr>
        <p:txBody>
          <a:bodyPr wrap="square">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四</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再來，勾選電子交易功能及設定您開戶成功後要登入系統的初始密碼</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文字方塊 7">
            <a:extLst>
              <a:ext uri="{FF2B5EF4-FFF2-40B4-BE49-F238E27FC236}">
                <a16:creationId xmlns:a16="http://schemas.microsoft.com/office/drawing/2014/main" id="{9FFB394E-27F4-45AC-ACBD-30B01CA0A3F7}"/>
              </a:ext>
            </a:extLst>
          </p:cNvPr>
          <p:cNvSpPr txBox="1"/>
          <p:nvPr/>
        </p:nvSpPr>
        <p:spPr>
          <a:xfrm>
            <a:off x="26548" y="3149556"/>
            <a:ext cx="2516625" cy="646331"/>
          </a:xfrm>
          <a:prstGeom prst="rect">
            <a:avLst/>
          </a:prstGeom>
          <a:noFill/>
        </p:spPr>
        <p:txBody>
          <a:bodyPr wrap="square">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三</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重要事項的緊急聯絡人請不要忘了</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1" name="文字方塊 10">
            <a:extLst>
              <a:ext uri="{FF2B5EF4-FFF2-40B4-BE49-F238E27FC236}">
                <a16:creationId xmlns:a16="http://schemas.microsoft.com/office/drawing/2014/main" id="{7AD675EF-F29E-4DC1-9874-BE648D0B4E66}"/>
              </a:ext>
            </a:extLst>
          </p:cNvPr>
          <p:cNvSpPr txBox="1"/>
          <p:nvPr/>
        </p:nvSpPr>
        <p:spPr>
          <a:xfrm>
            <a:off x="7122028" y="4321148"/>
            <a:ext cx="4643022" cy="646331"/>
          </a:xfrm>
          <a:prstGeom prst="rect">
            <a:avLst/>
          </a:prstGeom>
          <a:noFill/>
        </p:spPr>
        <p:txBody>
          <a:bodyPr wrap="square">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凱基新客戶 您從未在凱基開過任何帳戶</a:t>
            </a:r>
          </a:p>
          <a:p>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凱基老朋友您已有凱基的電子交易密碼</a:t>
            </a:r>
          </a:p>
        </p:txBody>
      </p:sp>
    </p:spTree>
    <p:extLst>
      <p:ext uri="{BB962C8B-B14F-4D97-AF65-F5344CB8AC3E}">
        <p14:creationId xmlns:p14="http://schemas.microsoft.com/office/powerpoint/2010/main" val="997350226"/>
      </p:ext>
    </p:extLst>
  </p:cSld>
  <p:clrMapOvr>
    <a:masterClrMapping/>
  </p:clrMapOvr>
  <p:transition spd="slow" advClick="0" advTm="21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D09719E-9E7A-4EB1-850D-0F1A35644D88}"/>
              </a:ext>
            </a:extLst>
          </p:cNvPr>
          <p:cNvPicPr>
            <a:picLocks noChangeAspect="1"/>
          </p:cNvPicPr>
          <p:nvPr/>
        </p:nvPicPr>
        <p:blipFill>
          <a:blip r:embed="rId2"/>
          <a:stretch>
            <a:fillRect/>
          </a:stretch>
        </p:blipFill>
        <p:spPr>
          <a:xfrm>
            <a:off x="3762375" y="0"/>
            <a:ext cx="7998487" cy="6421534"/>
          </a:xfrm>
          <a:prstGeom prst="rect">
            <a:avLst/>
          </a:prstGeom>
        </p:spPr>
      </p:pic>
      <p:sp>
        <p:nvSpPr>
          <p:cNvPr id="5" name="文字方塊 4">
            <a:extLst>
              <a:ext uri="{FF2B5EF4-FFF2-40B4-BE49-F238E27FC236}">
                <a16:creationId xmlns:a16="http://schemas.microsoft.com/office/drawing/2014/main" id="{8B0CF420-803C-47DF-B8FE-5E422C24E600}"/>
              </a:ext>
            </a:extLst>
          </p:cNvPr>
          <p:cNvSpPr txBox="1"/>
          <p:nvPr/>
        </p:nvSpPr>
        <p:spPr>
          <a:xfrm>
            <a:off x="131114" y="339518"/>
            <a:ext cx="3087611" cy="1200329"/>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五</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為符合主管機要求，請您勾選</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『CSR</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及</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FATCA</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自我聲明表</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並選擇國籍及出生地等資料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650447626"/>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927256D-0988-4032-AFD8-46B9E447502F}"/>
              </a:ext>
            </a:extLst>
          </p:cNvPr>
          <p:cNvPicPr>
            <a:picLocks noChangeAspect="1"/>
          </p:cNvPicPr>
          <p:nvPr/>
        </p:nvPicPr>
        <p:blipFill>
          <a:blip r:embed="rId2"/>
          <a:stretch>
            <a:fillRect/>
          </a:stretch>
        </p:blipFill>
        <p:spPr>
          <a:xfrm>
            <a:off x="1070861" y="1480865"/>
            <a:ext cx="10050278" cy="3896269"/>
          </a:xfrm>
          <a:prstGeom prst="rect">
            <a:avLst/>
          </a:prstGeom>
        </p:spPr>
      </p:pic>
      <p:sp>
        <p:nvSpPr>
          <p:cNvPr id="6" name="文字方塊 5">
            <a:extLst>
              <a:ext uri="{FF2B5EF4-FFF2-40B4-BE49-F238E27FC236}">
                <a16:creationId xmlns:a16="http://schemas.microsoft.com/office/drawing/2014/main" id="{4E7D3B69-4965-4CA3-8580-D7328AFB92F4}"/>
              </a:ext>
            </a:extLst>
          </p:cNvPr>
          <p:cNvSpPr txBox="1"/>
          <p:nvPr/>
        </p:nvSpPr>
        <p:spPr>
          <a:xfrm>
            <a:off x="1134289" y="712381"/>
            <a:ext cx="7654604" cy="646331"/>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六</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再來請您選擇</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是否要申請</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布蘭特原油期貨</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交易功能及是否一併開通</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盤後交易功能</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p>
        </p:txBody>
      </p:sp>
      <p:sp>
        <p:nvSpPr>
          <p:cNvPr id="7" name="文字方塊 6">
            <a:extLst>
              <a:ext uri="{FF2B5EF4-FFF2-40B4-BE49-F238E27FC236}">
                <a16:creationId xmlns:a16="http://schemas.microsoft.com/office/drawing/2014/main" id="{A9E199C4-A014-47EB-A954-263EF49DA342}"/>
              </a:ext>
            </a:extLst>
          </p:cNvPr>
          <p:cNvSpPr txBox="1"/>
          <p:nvPr/>
        </p:nvSpPr>
        <p:spPr>
          <a:xfrm>
            <a:off x="1134289" y="5499287"/>
            <a:ext cx="6908878" cy="523220"/>
          </a:xfrm>
          <a:prstGeom prst="rect">
            <a:avLst/>
          </a:prstGeom>
          <a:noFill/>
        </p:spPr>
        <p:txBody>
          <a:bodyPr wrap="squar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說明：</a:t>
            </a:r>
            <a:endPar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Arial" panose="020B0604020202020204" pitchFamily="34" charset="0"/>
              <a:buChar char="•"/>
            </a:pPr>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若同意</a:t>
            </a:r>
            <a:r>
              <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申請盤後交易功能</a:t>
            </a:r>
            <a:r>
              <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，後面有另一張說明事項讓您更加清楚哦</a:t>
            </a:r>
            <a:endPar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70441677"/>
      </p:ext>
    </p:extLst>
  </p:cSld>
  <p:clrMapOvr>
    <a:masterClrMapping/>
  </p:clrMapOvr>
  <p:transition spd="slow" advClick="0" advTm="8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3B47EDC-E3FF-46FC-9713-03B332326C6D}"/>
              </a:ext>
            </a:extLst>
          </p:cNvPr>
          <p:cNvPicPr>
            <a:picLocks noChangeAspect="1"/>
          </p:cNvPicPr>
          <p:nvPr/>
        </p:nvPicPr>
        <p:blipFill>
          <a:blip r:embed="rId2"/>
          <a:stretch>
            <a:fillRect/>
          </a:stretch>
        </p:blipFill>
        <p:spPr>
          <a:xfrm>
            <a:off x="2438399" y="0"/>
            <a:ext cx="8052805" cy="6282544"/>
          </a:xfrm>
          <a:prstGeom prst="rect">
            <a:avLst/>
          </a:prstGeom>
        </p:spPr>
      </p:pic>
      <p:sp>
        <p:nvSpPr>
          <p:cNvPr id="6" name="矩形 5">
            <a:extLst>
              <a:ext uri="{FF2B5EF4-FFF2-40B4-BE49-F238E27FC236}">
                <a16:creationId xmlns:a16="http://schemas.microsoft.com/office/drawing/2014/main" id="{63EF0E52-D754-4315-97BA-5F280C1BC746}"/>
              </a:ext>
            </a:extLst>
          </p:cNvPr>
          <p:cNvSpPr/>
          <p:nvPr/>
        </p:nvSpPr>
        <p:spPr>
          <a:xfrm>
            <a:off x="2505721" y="3293061"/>
            <a:ext cx="7905103" cy="2068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46051805"/>
      </p:ext>
    </p:extLst>
  </p:cSld>
  <p:clrMapOvr>
    <a:masterClrMapping/>
  </p:clrMapOvr>
  <p:transition spd="slow" advClick="0" advTm="5000">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FD2158E-1531-4DB2-B230-B79E6BC32191}"/>
              </a:ext>
            </a:extLst>
          </p:cNvPr>
          <p:cNvPicPr>
            <a:picLocks noChangeAspect="1"/>
          </p:cNvPicPr>
          <p:nvPr/>
        </p:nvPicPr>
        <p:blipFill>
          <a:blip r:embed="rId2"/>
          <a:stretch>
            <a:fillRect/>
          </a:stretch>
        </p:blipFill>
        <p:spPr>
          <a:xfrm>
            <a:off x="2502888" y="0"/>
            <a:ext cx="7890521" cy="6296025"/>
          </a:xfrm>
          <a:prstGeom prst="rect">
            <a:avLst/>
          </a:prstGeom>
        </p:spPr>
      </p:pic>
      <p:sp>
        <p:nvSpPr>
          <p:cNvPr id="5" name="文字方塊 4">
            <a:extLst>
              <a:ext uri="{FF2B5EF4-FFF2-40B4-BE49-F238E27FC236}">
                <a16:creationId xmlns:a16="http://schemas.microsoft.com/office/drawing/2014/main" id="{9DB843E6-4A9C-45A7-96E3-18D8D4F8AD61}"/>
              </a:ext>
            </a:extLst>
          </p:cNvPr>
          <p:cNvSpPr txBox="1"/>
          <p:nvPr/>
        </p:nvSpPr>
        <p:spPr>
          <a:xfrm>
            <a:off x="552497" y="2501681"/>
            <a:ext cx="1520132" cy="646331"/>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七</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填寫簡單的徵信資料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6" name="文字方塊 5">
            <a:extLst>
              <a:ext uri="{FF2B5EF4-FFF2-40B4-BE49-F238E27FC236}">
                <a16:creationId xmlns:a16="http://schemas.microsoft.com/office/drawing/2014/main" id="{065980B5-DD66-4804-B3A7-CD0136F83EB8}"/>
              </a:ext>
            </a:extLst>
          </p:cNvPr>
          <p:cNvSpPr txBox="1"/>
          <p:nvPr/>
        </p:nvSpPr>
        <p:spPr>
          <a:xfrm>
            <a:off x="495817" y="4593032"/>
            <a:ext cx="2085458" cy="646331"/>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八</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告訴我們您的資產狀況及交易經驗</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20958799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資料庫圖表 1">
            <a:hlinkClick r:id="" action="ppaction://hlinkshowjump?jump=lastslideviewed" highlightClick="1"/>
            <a:extLst>
              <a:ext uri="{FF2B5EF4-FFF2-40B4-BE49-F238E27FC236}">
                <a16:creationId xmlns:a16="http://schemas.microsoft.com/office/drawing/2014/main" id="{FDBDDC71-8875-4999-9F65-43B050ECABEE}"/>
              </a:ext>
            </a:extLst>
          </p:cNvPr>
          <p:cNvGraphicFramePr/>
          <p:nvPr>
            <p:extLst>
              <p:ext uri="{D42A27DB-BD31-4B8C-83A1-F6EECF244321}">
                <p14:modId xmlns:p14="http://schemas.microsoft.com/office/powerpoint/2010/main" val="1288415234"/>
              </p:ext>
            </p:extLst>
          </p:nvPr>
        </p:nvGraphicFramePr>
        <p:xfrm>
          <a:off x="752475" y="1685925"/>
          <a:ext cx="10696575" cy="4268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字方塊 3"/>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大綱</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3153229"/>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167ABFC-5B87-4112-9ED0-F09218527905}"/>
              </a:ext>
            </a:extLst>
          </p:cNvPr>
          <p:cNvPicPr>
            <a:picLocks noChangeAspect="1"/>
          </p:cNvPicPr>
          <p:nvPr/>
        </p:nvPicPr>
        <p:blipFill>
          <a:blip r:embed="rId2"/>
          <a:stretch>
            <a:fillRect/>
          </a:stretch>
        </p:blipFill>
        <p:spPr>
          <a:xfrm>
            <a:off x="2705186" y="0"/>
            <a:ext cx="7500889" cy="6257925"/>
          </a:xfrm>
          <a:prstGeom prst="rect">
            <a:avLst/>
          </a:prstGeom>
        </p:spPr>
      </p:pic>
      <p:sp>
        <p:nvSpPr>
          <p:cNvPr id="5" name="文字方塊 4">
            <a:extLst>
              <a:ext uri="{FF2B5EF4-FFF2-40B4-BE49-F238E27FC236}">
                <a16:creationId xmlns:a16="http://schemas.microsoft.com/office/drawing/2014/main" id="{24DAE683-D876-416B-A57B-E291645AECE2}"/>
              </a:ext>
            </a:extLst>
          </p:cNvPr>
          <p:cNvSpPr txBox="1"/>
          <p:nvPr/>
        </p:nvSpPr>
        <p:spPr>
          <a:xfrm>
            <a:off x="-1" y="144210"/>
            <a:ext cx="2705187" cy="923330"/>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九</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最後，為了降低風險，期貨交易知識您一定要了解</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39523549"/>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C23682B-341B-4F84-888E-C12A4C48DEB6}"/>
              </a:ext>
            </a:extLst>
          </p:cNvPr>
          <p:cNvPicPr>
            <a:picLocks noChangeAspect="1"/>
          </p:cNvPicPr>
          <p:nvPr/>
        </p:nvPicPr>
        <p:blipFill>
          <a:blip r:embed="rId2"/>
          <a:stretch>
            <a:fillRect/>
          </a:stretch>
        </p:blipFill>
        <p:spPr>
          <a:xfrm>
            <a:off x="2233932" y="0"/>
            <a:ext cx="8435569" cy="6324600"/>
          </a:xfrm>
          <a:prstGeom prst="rect">
            <a:avLst/>
          </a:prstGeom>
        </p:spPr>
      </p:pic>
      <p:sp>
        <p:nvSpPr>
          <p:cNvPr id="7" name="文字方塊 6">
            <a:extLst>
              <a:ext uri="{FF2B5EF4-FFF2-40B4-BE49-F238E27FC236}">
                <a16:creationId xmlns:a16="http://schemas.microsoft.com/office/drawing/2014/main" id="{D35C06D5-24E8-4A20-B78D-22924D906BF2}"/>
              </a:ext>
            </a:extLst>
          </p:cNvPr>
          <p:cNvSpPr txBox="1"/>
          <p:nvPr/>
        </p:nvSpPr>
        <p:spPr>
          <a:xfrm>
            <a:off x="297624" y="1893110"/>
            <a:ext cx="3426651" cy="1754326"/>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基本資料完成了，進入第四步驟</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請您拿著</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身分證正本</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跟自己合拍張照，並且將照片上傳給我們，讓我們確保您是本人要開戶，保障您的交易安全哦！</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文字方塊 7">
            <a:extLst>
              <a:ext uri="{FF2B5EF4-FFF2-40B4-BE49-F238E27FC236}">
                <a16:creationId xmlns:a16="http://schemas.microsoft.com/office/drawing/2014/main" id="{5D5B1ED2-1B2C-484F-A9FB-7289D1393BF8}"/>
              </a:ext>
            </a:extLst>
          </p:cNvPr>
          <p:cNvSpPr txBox="1"/>
          <p:nvPr/>
        </p:nvSpPr>
        <p:spPr>
          <a:xfrm>
            <a:off x="8804946" y="5019529"/>
            <a:ext cx="3089429" cy="1200329"/>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請您放心，您上傳的每張照片，我們都會上浮水印，只用在本次開戶使用，確保您資料的安全性。</a:t>
            </a:r>
            <a:endPar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10" name="群組 9">
            <a:extLst>
              <a:ext uri="{FF2B5EF4-FFF2-40B4-BE49-F238E27FC236}">
                <a16:creationId xmlns:a16="http://schemas.microsoft.com/office/drawing/2014/main" id="{248906A5-1238-4792-8DE6-FD84177606CC}"/>
              </a:ext>
            </a:extLst>
          </p:cNvPr>
          <p:cNvGrpSpPr/>
          <p:nvPr/>
        </p:nvGrpSpPr>
        <p:grpSpPr>
          <a:xfrm>
            <a:off x="6374074" y="114082"/>
            <a:ext cx="1580225" cy="1393794"/>
            <a:chOff x="1775534" y="41766"/>
            <a:chExt cx="1580225" cy="1393794"/>
          </a:xfrm>
        </p:grpSpPr>
        <p:sp>
          <p:nvSpPr>
            <p:cNvPr id="11" name="矩形 10">
              <a:extLst>
                <a:ext uri="{FF2B5EF4-FFF2-40B4-BE49-F238E27FC236}">
                  <a16:creationId xmlns:a16="http://schemas.microsoft.com/office/drawing/2014/main" id="{15BF4356-DF65-42B6-81C8-E22664E638B1}"/>
                </a:ext>
              </a:extLst>
            </p:cNvPr>
            <p:cNvSpPr/>
            <p:nvPr/>
          </p:nvSpPr>
          <p:spPr>
            <a:xfrm>
              <a:off x="1775534" y="41766"/>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D5634972-738B-4A75-9FBF-4177B179C527}"/>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步驟四</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5843746"/>
      </p:ext>
    </p:extLst>
  </p:cSld>
  <p:clrMapOvr>
    <a:masterClrMapping/>
  </p:clrMapOvr>
  <p:transition spd="slow" advClick="0" advTm="1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 calcmode="lin" valueType="num">
                                      <p:cBhvr>
                                        <p:cTn id="16" dur="1500" fill="hold"/>
                                        <p:tgtEl>
                                          <p:spTgt spid="8"/>
                                        </p:tgtEl>
                                        <p:attrNameLst>
                                          <p:attrName>style.rotation</p:attrName>
                                        </p:attrNameLst>
                                      </p:cBhvr>
                                      <p:tavLst>
                                        <p:tav tm="0">
                                          <p:val>
                                            <p:fltVal val="90"/>
                                          </p:val>
                                        </p:tav>
                                        <p:tav tm="100000">
                                          <p:val>
                                            <p:fltVal val="0"/>
                                          </p:val>
                                        </p:tav>
                                      </p:tavLst>
                                    </p:anim>
                                    <p:animEffect transition="in" filter="fade">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98000FA-BA56-45D7-B308-E8B88065A134}"/>
              </a:ext>
            </a:extLst>
          </p:cNvPr>
          <p:cNvPicPr>
            <a:picLocks noChangeAspect="1"/>
          </p:cNvPicPr>
          <p:nvPr/>
        </p:nvPicPr>
        <p:blipFill>
          <a:blip r:embed="rId2"/>
          <a:stretch>
            <a:fillRect/>
          </a:stretch>
        </p:blipFill>
        <p:spPr>
          <a:xfrm>
            <a:off x="1042282" y="556811"/>
            <a:ext cx="10107436" cy="5744377"/>
          </a:xfrm>
          <a:prstGeom prst="rect">
            <a:avLst/>
          </a:prstGeom>
        </p:spPr>
      </p:pic>
      <p:sp>
        <p:nvSpPr>
          <p:cNvPr id="5" name="文字方塊 4">
            <a:extLst>
              <a:ext uri="{FF2B5EF4-FFF2-40B4-BE49-F238E27FC236}">
                <a16:creationId xmlns:a16="http://schemas.microsoft.com/office/drawing/2014/main" id="{150AC310-DF71-41B1-A3C6-7C4C6F9D5C2A}"/>
              </a:ext>
            </a:extLst>
          </p:cNvPr>
          <p:cNvSpPr txBox="1"/>
          <p:nvPr/>
        </p:nvSpPr>
        <p:spPr>
          <a:xfrm>
            <a:off x="155581" y="3863952"/>
            <a:ext cx="3089429" cy="1754326"/>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接下來，步驟五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我們會將您填寫好的資料透過短效期憑證進行簽署，確保您填寫填的資料不被任何人篡改。</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7" name="群組 6">
            <a:extLst>
              <a:ext uri="{FF2B5EF4-FFF2-40B4-BE49-F238E27FC236}">
                <a16:creationId xmlns:a16="http://schemas.microsoft.com/office/drawing/2014/main" id="{74104508-7004-4A6D-9E40-CD1955D1026E}"/>
              </a:ext>
            </a:extLst>
          </p:cNvPr>
          <p:cNvGrpSpPr/>
          <p:nvPr/>
        </p:nvGrpSpPr>
        <p:grpSpPr>
          <a:xfrm>
            <a:off x="7590408" y="1479949"/>
            <a:ext cx="1580225" cy="1393794"/>
            <a:chOff x="1775534" y="41766"/>
            <a:chExt cx="1580225" cy="1393794"/>
          </a:xfrm>
        </p:grpSpPr>
        <p:sp>
          <p:nvSpPr>
            <p:cNvPr id="8" name="矩形 7">
              <a:extLst>
                <a:ext uri="{FF2B5EF4-FFF2-40B4-BE49-F238E27FC236}">
                  <a16:creationId xmlns:a16="http://schemas.microsoft.com/office/drawing/2014/main" id="{4E822B06-12A1-4723-8603-8B8EB4AC8053}"/>
                </a:ext>
              </a:extLst>
            </p:cNvPr>
            <p:cNvSpPr/>
            <p:nvPr/>
          </p:nvSpPr>
          <p:spPr>
            <a:xfrm>
              <a:off x="1775534" y="41766"/>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AD469EA6-DDA7-4523-8CB9-CBF0264D8FDB}"/>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步驟五</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943932540"/>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3C26342-C12B-4C0F-97EE-613B47BDFB47}"/>
              </a:ext>
            </a:extLst>
          </p:cNvPr>
          <p:cNvPicPr>
            <a:picLocks noChangeAspect="1"/>
          </p:cNvPicPr>
          <p:nvPr/>
        </p:nvPicPr>
        <p:blipFill>
          <a:blip r:embed="rId2"/>
          <a:stretch>
            <a:fillRect/>
          </a:stretch>
        </p:blipFill>
        <p:spPr>
          <a:xfrm>
            <a:off x="1613643" y="542926"/>
            <a:ext cx="9522118" cy="5391150"/>
          </a:xfrm>
          <a:prstGeom prst="rect">
            <a:avLst/>
          </a:prstGeom>
        </p:spPr>
      </p:pic>
      <p:sp>
        <p:nvSpPr>
          <p:cNvPr id="5" name="文字方塊 4">
            <a:extLst>
              <a:ext uri="{FF2B5EF4-FFF2-40B4-BE49-F238E27FC236}">
                <a16:creationId xmlns:a16="http://schemas.microsoft.com/office/drawing/2014/main" id="{7BBFF9C3-9836-45B9-A621-14B9F9CC3C0A}"/>
              </a:ext>
            </a:extLst>
          </p:cNvPr>
          <p:cNvSpPr txBox="1"/>
          <p:nvPr/>
        </p:nvSpPr>
        <p:spPr>
          <a:xfrm>
            <a:off x="669932" y="4178277"/>
            <a:ext cx="1358894"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簽署成功～</a:t>
            </a:r>
            <a:endPar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166470206"/>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398494" y="48598"/>
            <a:ext cx="8839200" cy="6285860"/>
          </a:xfrm>
          <a:prstGeom prst="rect">
            <a:avLst/>
          </a:prstGeom>
        </p:spPr>
      </p:pic>
      <p:sp>
        <p:nvSpPr>
          <p:cNvPr id="5" name="文字方塊 4">
            <a:extLst>
              <a:ext uri="{FF2B5EF4-FFF2-40B4-BE49-F238E27FC236}">
                <a16:creationId xmlns:a16="http://schemas.microsoft.com/office/drawing/2014/main" id="{DB5E350A-BC3A-430E-AB8D-CBB18FF5DF80}"/>
              </a:ext>
            </a:extLst>
          </p:cNvPr>
          <p:cNvSpPr txBox="1"/>
          <p:nvPr/>
        </p:nvSpPr>
        <p:spPr>
          <a:xfrm>
            <a:off x="235479" y="3127158"/>
            <a:ext cx="4517496" cy="1754326"/>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最後一步，步驟六</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請您提供將來和我們往來的銀行帳戶資料</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若是無摺存款，可用開戶對帳單或足以證明是本人存款帳戶的文件</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代替</a:t>
            </a:r>
            <a:r>
              <a:rPr lang="en-US" altLang="zh-TW" b="1" dirty="0" smtClean="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p>
          <a:p>
            <a:endParaRPr lang="en-US" altLang="zh-TW" b="1" dirty="0" smtClean="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563813482"/>
      </p:ext>
    </p:extLst>
  </p:cSld>
  <p:clrMapOvr>
    <a:masterClrMapping/>
  </p:clrMapOvr>
  <p:transition spd="slow" advClick="0" advTm="9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87C8883-9C05-4A3C-97F8-67E06835306D}"/>
              </a:ext>
            </a:extLst>
          </p:cNvPr>
          <p:cNvPicPr>
            <a:picLocks noChangeAspect="1"/>
          </p:cNvPicPr>
          <p:nvPr/>
        </p:nvPicPr>
        <p:blipFill>
          <a:blip r:embed="rId2"/>
          <a:stretch>
            <a:fillRect/>
          </a:stretch>
        </p:blipFill>
        <p:spPr>
          <a:xfrm>
            <a:off x="1459864" y="0"/>
            <a:ext cx="10236835" cy="6267450"/>
          </a:xfrm>
          <a:prstGeom prst="rect">
            <a:avLst/>
          </a:prstGeom>
        </p:spPr>
      </p:pic>
    </p:spTree>
    <p:extLst>
      <p:ext uri="{BB962C8B-B14F-4D97-AF65-F5344CB8AC3E}">
        <p14:creationId xmlns:p14="http://schemas.microsoft.com/office/powerpoint/2010/main" val="1920045206"/>
      </p:ext>
    </p:extLst>
  </p:cSld>
  <p:clrMapOvr>
    <a:masterClrMapping/>
  </p:clrMapOvr>
  <p:transition spd="slow" advClick="0" advTm="5000">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3336D4-CC29-4427-BD84-DE03FD1124FD}"/>
              </a:ext>
            </a:extLst>
          </p:cNvPr>
          <p:cNvPicPr>
            <a:picLocks noChangeAspect="1"/>
          </p:cNvPicPr>
          <p:nvPr/>
        </p:nvPicPr>
        <p:blipFill>
          <a:blip r:embed="rId2"/>
          <a:stretch>
            <a:fillRect/>
          </a:stretch>
        </p:blipFill>
        <p:spPr>
          <a:xfrm>
            <a:off x="1689557" y="0"/>
            <a:ext cx="9573605" cy="6353175"/>
          </a:xfrm>
          <a:prstGeom prst="rect">
            <a:avLst/>
          </a:prstGeom>
        </p:spPr>
      </p:pic>
      <p:sp>
        <p:nvSpPr>
          <p:cNvPr id="5" name="文字方塊 4">
            <a:extLst>
              <a:ext uri="{FF2B5EF4-FFF2-40B4-BE49-F238E27FC236}">
                <a16:creationId xmlns:a16="http://schemas.microsoft.com/office/drawing/2014/main" id="{33570CC1-5DF3-47C3-82BD-907AAAE11881}"/>
              </a:ext>
            </a:extLst>
          </p:cNvPr>
          <p:cNvSpPr txBox="1"/>
          <p:nvPr/>
        </p:nvSpPr>
        <p:spPr>
          <a:xfrm>
            <a:off x="565802" y="573533"/>
            <a:ext cx="4123457" cy="369332"/>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都填對了。。</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940170001"/>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3C6772D6-F7D4-46AF-A543-2A4394E47154}"/>
              </a:ext>
            </a:extLst>
          </p:cNvPr>
          <p:cNvPicPr>
            <a:picLocks noChangeAspect="1"/>
          </p:cNvPicPr>
          <p:nvPr/>
        </p:nvPicPr>
        <p:blipFill>
          <a:blip r:embed="rId2"/>
          <a:stretch>
            <a:fillRect/>
          </a:stretch>
        </p:blipFill>
        <p:spPr>
          <a:xfrm>
            <a:off x="1980246" y="59120"/>
            <a:ext cx="9002079" cy="6208330"/>
          </a:xfrm>
          <a:prstGeom prst="rect">
            <a:avLst/>
          </a:prstGeom>
        </p:spPr>
      </p:pic>
      <p:grpSp>
        <p:nvGrpSpPr>
          <p:cNvPr id="2" name="群組 1">
            <a:extLst>
              <a:ext uri="{FF2B5EF4-FFF2-40B4-BE49-F238E27FC236}">
                <a16:creationId xmlns:a16="http://schemas.microsoft.com/office/drawing/2014/main" id="{7851BBFC-7019-44EF-AB5D-D0566AF1045B}"/>
              </a:ext>
            </a:extLst>
          </p:cNvPr>
          <p:cNvGrpSpPr/>
          <p:nvPr/>
        </p:nvGrpSpPr>
        <p:grpSpPr>
          <a:xfrm>
            <a:off x="255869" y="4064029"/>
            <a:ext cx="3763681" cy="1200329"/>
            <a:chOff x="386400" y="4778404"/>
            <a:chExt cx="3448753" cy="1200329"/>
          </a:xfrm>
        </p:grpSpPr>
        <p:sp>
          <p:nvSpPr>
            <p:cNvPr id="9" name="文字方塊 8">
              <a:extLst>
                <a:ext uri="{FF2B5EF4-FFF2-40B4-BE49-F238E27FC236}">
                  <a16:creationId xmlns:a16="http://schemas.microsoft.com/office/drawing/2014/main" id="{25A4D0F6-4C07-4F51-9CFD-D4143F1E211C}"/>
                </a:ext>
              </a:extLst>
            </p:cNvPr>
            <p:cNvSpPr txBox="1"/>
            <p:nvPr/>
          </p:nvSpPr>
          <p:spPr>
            <a:xfrm>
              <a:off x="386400" y="4778404"/>
              <a:ext cx="3448753" cy="1200329"/>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查看沒問題的話，請按下我們產生出的</a:t>
              </a:r>
              <a:r>
                <a:rPr lang="zh-TW" altLang="en-US"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契約副本下載</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，若在此時發現錯誤，也可點選　　　　</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鉛筆按鈕修改，回頭不難哦。</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pic>
          <p:nvPicPr>
            <p:cNvPr id="11" name="圖片 10">
              <a:extLst>
                <a:ext uri="{FF2B5EF4-FFF2-40B4-BE49-F238E27FC236}">
                  <a16:creationId xmlns:a16="http://schemas.microsoft.com/office/drawing/2014/main" id="{25F37F53-F6AC-4B28-A175-634502D90B59}"/>
                </a:ext>
              </a:extLst>
            </p:cNvPr>
            <p:cNvPicPr>
              <a:picLocks noChangeAspect="1"/>
            </p:cNvPicPr>
            <p:nvPr/>
          </p:nvPicPr>
          <p:blipFill>
            <a:blip r:embed="rId3"/>
            <a:stretch>
              <a:fillRect/>
            </a:stretch>
          </p:blipFill>
          <p:spPr>
            <a:xfrm>
              <a:off x="2584159" y="5340239"/>
              <a:ext cx="887009" cy="297082"/>
            </a:xfrm>
            <a:prstGeom prst="rect">
              <a:avLst/>
            </a:prstGeom>
            <a:ln>
              <a:solidFill>
                <a:schemeClr val="tx1"/>
              </a:solidFill>
            </a:ln>
          </p:spPr>
        </p:pic>
      </p:grpSp>
      <p:sp>
        <p:nvSpPr>
          <p:cNvPr id="12" name="矩形 11">
            <a:extLst>
              <a:ext uri="{FF2B5EF4-FFF2-40B4-BE49-F238E27FC236}">
                <a16:creationId xmlns:a16="http://schemas.microsoft.com/office/drawing/2014/main" id="{31AA9450-C687-49CC-B582-0F91776C8114}"/>
              </a:ext>
            </a:extLst>
          </p:cNvPr>
          <p:cNvSpPr/>
          <p:nvPr/>
        </p:nvSpPr>
        <p:spPr>
          <a:xfrm>
            <a:off x="4903972" y="4064029"/>
            <a:ext cx="3240349" cy="8481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59762038"/>
      </p:ext>
    </p:extLst>
  </p:cSld>
  <p:clrMapOvr>
    <a:masterClrMapping/>
  </p:clrMapOvr>
  <p:transition spd="slow" advClick="0" advTm="7000">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926DE8-8B98-49BC-819C-D945C02EDECB}"/>
              </a:ext>
            </a:extLst>
          </p:cNvPr>
          <p:cNvPicPr>
            <a:picLocks noChangeAspect="1"/>
          </p:cNvPicPr>
          <p:nvPr/>
        </p:nvPicPr>
        <p:blipFill>
          <a:blip r:embed="rId2"/>
          <a:stretch>
            <a:fillRect/>
          </a:stretch>
        </p:blipFill>
        <p:spPr>
          <a:xfrm>
            <a:off x="1855072" y="286874"/>
            <a:ext cx="9346328" cy="5752211"/>
          </a:xfrm>
          <a:prstGeom prst="rect">
            <a:avLst/>
          </a:prstGeom>
          <a:solidFill>
            <a:schemeClr val="accent3">
              <a:lumMod val="40000"/>
              <a:lumOff val="60000"/>
            </a:schemeClr>
          </a:solidFill>
        </p:spPr>
      </p:pic>
      <p:sp>
        <p:nvSpPr>
          <p:cNvPr id="5" name="文字方塊 4">
            <a:extLst>
              <a:ext uri="{FF2B5EF4-FFF2-40B4-BE49-F238E27FC236}">
                <a16:creationId xmlns:a16="http://schemas.microsoft.com/office/drawing/2014/main" id="{27724F7B-1D6B-4EF0-A33C-4C7B5EC508F4}"/>
              </a:ext>
            </a:extLst>
          </p:cNvPr>
          <p:cNvSpPr txBox="1"/>
          <p:nvPr/>
        </p:nvSpPr>
        <p:spPr>
          <a:xfrm>
            <a:off x="1855072" y="5429250"/>
            <a:ext cx="9525000" cy="369332"/>
          </a:xfrm>
          <a:prstGeom prst="rect">
            <a:avLst/>
          </a:prstGeom>
          <a:noFill/>
        </p:spPr>
        <p:txBody>
          <a:bodyPr wrap="square" rtlCol="0">
            <a:spAutoFit/>
          </a:bodyPr>
          <a:lstStyle/>
          <a:p>
            <a:r>
              <a:rPr lang="zh-TW" altLang="en-US"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契約副本下載</a:t>
            </a:r>
            <a:r>
              <a:rPr lang="zh-TW" altLang="en-US"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後，輸入您的身分證後４碼</a:t>
            </a:r>
            <a:r>
              <a:rPr lang="en-US" altLang="zh-TW"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出生</a:t>
            </a:r>
            <a:r>
              <a:rPr lang="zh-TW" altLang="en-US" b="1" smtClean="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日期月日４</a:t>
            </a:r>
            <a:r>
              <a:rPr lang="zh-TW" altLang="en-US"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碼，例</a:t>
            </a:r>
            <a:r>
              <a:rPr lang="en-US" altLang="zh-TW"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13010101</a:t>
            </a:r>
            <a:r>
              <a:rPr lang="zh-TW" altLang="en-US"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，即可審閱契約。</a:t>
            </a:r>
            <a:endParaRPr lang="en-US" altLang="zh-TW"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13172157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9D49440-9B75-4F81-BA1E-A7C605558145}"/>
              </a:ext>
            </a:extLst>
          </p:cNvPr>
          <p:cNvPicPr>
            <a:picLocks noChangeAspect="1"/>
          </p:cNvPicPr>
          <p:nvPr/>
        </p:nvPicPr>
        <p:blipFill>
          <a:blip r:embed="rId2"/>
          <a:stretch>
            <a:fillRect/>
          </a:stretch>
        </p:blipFill>
        <p:spPr>
          <a:xfrm>
            <a:off x="704850" y="571500"/>
            <a:ext cx="11487150" cy="5384602"/>
          </a:xfrm>
          <a:prstGeom prst="rect">
            <a:avLst/>
          </a:prstGeom>
        </p:spPr>
      </p:pic>
      <p:sp>
        <p:nvSpPr>
          <p:cNvPr id="5" name="文字方塊 4">
            <a:extLst>
              <a:ext uri="{FF2B5EF4-FFF2-40B4-BE49-F238E27FC236}">
                <a16:creationId xmlns:a16="http://schemas.microsoft.com/office/drawing/2014/main" id="{2351862A-7D6F-4336-9054-727563ABEE15}"/>
              </a:ext>
            </a:extLst>
          </p:cNvPr>
          <p:cNvSpPr txBox="1"/>
          <p:nvPr/>
        </p:nvSpPr>
        <p:spPr>
          <a:xfrm>
            <a:off x="5615347" y="1475911"/>
            <a:ext cx="3644061" cy="369332"/>
          </a:xfrm>
          <a:prstGeom prst="rect">
            <a:avLst/>
          </a:prstGeom>
          <a:noFill/>
        </p:spPr>
        <p:txBody>
          <a:bodyPr wrap="square" rtlCol="0">
            <a:spAutoFit/>
          </a:bodyPr>
          <a:lstStyle/>
          <a:p>
            <a:r>
              <a:rPr lang="zh-TW" altLang="en-US"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契約副本下載</a:t>
            </a:r>
            <a:r>
              <a:rPr lang="zh-TW" altLang="en-US" b="1" dirty="0">
                <a:solidFill>
                  <a:schemeClr val="bg1"/>
                </a:solidFill>
                <a:latin typeface="微軟正黑體" panose="020B0604030504040204" pitchFamily="34" charset="-120"/>
                <a:ea typeface="微軟正黑體" panose="020B0604030504040204" pitchFamily="34" charset="-120"/>
                <a:sym typeface="Wingdings" panose="05000000000000000000" pitchFamily="2" charset="2"/>
              </a:rPr>
              <a:t>檔案打開的樣子．</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40883769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文字方塊 3"/>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系統說明</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EB4BE84B-F5F0-4B88-8942-B7926EA20CF2}"/>
              </a:ext>
            </a:extLst>
          </p:cNvPr>
          <p:cNvSpPr txBox="1"/>
          <p:nvPr/>
        </p:nvSpPr>
        <p:spPr>
          <a:xfrm>
            <a:off x="392812" y="5300917"/>
            <a:ext cx="1519116"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系統支援</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B9EA2E19-3DB1-4653-B1A0-E7ACCE65BE75}"/>
              </a:ext>
            </a:extLst>
          </p:cNvPr>
          <p:cNvSpPr txBox="1"/>
          <p:nvPr/>
        </p:nvSpPr>
        <p:spPr>
          <a:xfrm>
            <a:off x="4212226" y="5377644"/>
            <a:ext cx="7666296" cy="738664"/>
          </a:xfrm>
          <a:prstGeom prst="rect">
            <a:avLst/>
          </a:prstGeom>
          <a:noFill/>
        </p:spPr>
        <p:txBody>
          <a:bodyPr wrap="square">
            <a:spAutoFit/>
          </a:bodyPr>
          <a:lstStyle/>
          <a:p>
            <a:pPr marL="342900" indent="-342900">
              <a:buFont typeface="Wingdings" panose="05000000000000000000" pitchFamily="2" charset="2"/>
              <a:buAutoNum type="circleNumWdWhitePlain"/>
            </a:pP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凡載具安裝使用</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Chrome、IE11</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以上</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、IOS 8</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以上及</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Android4.4</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以上版本之瀏覽器皆可使用，不限作業系統。</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AutoNum type="circleNumWdWhitePlain" startAt="2"/>
            </a:pP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手機，平板，電腦皆可使用。</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文字方塊 13">
            <a:extLst>
              <a:ext uri="{FF2B5EF4-FFF2-40B4-BE49-F238E27FC236}">
                <a16:creationId xmlns:a16="http://schemas.microsoft.com/office/drawing/2014/main" id="{AE8800B3-8D1D-4FDF-A8E6-0ED3B9CE82EA}"/>
              </a:ext>
            </a:extLst>
          </p:cNvPr>
          <p:cNvSpPr txBox="1"/>
          <p:nvPr/>
        </p:nvSpPr>
        <p:spPr>
          <a:xfrm>
            <a:off x="4212226" y="1447799"/>
            <a:ext cx="7420707" cy="3754874"/>
          </a:xfrm>
          <a:prstGeom prst="rect">
            <a:avLst/>
          </a:prstGeom>
          <a:noFill/>
        </p:spPr>
        <p:txBody>
          <a:bodyPr wrap="square" rtlCol="0">
            <a:spAutoFit/>
          </a:bodyPr>
          <a:lstStyle/>
          <a:p>
            <a:pPr marL="214313" indent="-214313">
              <a:buFont typeface="Wingdings" panose="05000000000000000000" pitchFamily="2" charset="2"/>
              <a:buAutoNum type="circleNumWdWhitePlain"/>
            </a:pPr>
            <a:r>
              <a:rPr lang="zh-TW" altLang="en-US" sz="1400" b="1" dirty="0" smtClean="0">
                <a:solidFill>
                  <a:schemeClr val="tx2">
                    <a:lumMod val="50000"/>
                  </a:schemeClr>
                </a:solidFill>
                <a:latin typeface="微軟正黑體" panose="020B0604030504040204" pitchFamily="34" charset="-120"/>
                <a:ea typeface="微軟正黑體" panose="020B0604030504040204" pitchFamily="34" charset="-120"/>
              </a:rPr>
              <a:t>身分資格</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確認</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輸入</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身</a:t>
            </a:r>
            <a:r>
              <a:rPr lang="zh-TW" altLang="en-US" sz="1400" dirty="0" smtClean="0">
                <a:solidFill>
                  <a:schemeClr val="bg1"/>
                </a:solidFill>
                <a:latin typeface="微軟正黑體" panose="020B0604030504040204" pitchFamily="34" charset="-120"/>
                <a:ea typeface="微軟正黑體" panose="020B0604030504040204" pitchFamily="34" charset="-120"/>
              </a:rPr>
              <a:t>分</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證</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字號及手機號碼，接收</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OTP</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簡訊認證</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2"/>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上傳相關證件 </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上傳國民身分證正本圖檔</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正反面</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及第二證件正本圖檔</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3"/>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填寫個人資料 </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輸入個人基本資料並勾選約定事項</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4"/>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手持身分證拍照上傳</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手持身分證件正本和本人一同拍照，並將照片上傳系統</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5"/>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開戶文件簽署 </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線上簽署開戶相關契約文件</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6"/>
            </a:pP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 出入金銀行帳戶設定</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填入您欲約定的出入金帳號，並上傳證明文件，需本人帳戶且不可為聯名</a:t>
            </a:r>
            <a:r>
              <a:rPr lang="zh-TW" altLang="en-US" sz="1400"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帳戶</a:t>
            </a:r>
            <a:endPar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文字方塊 14">
            <a:extLst>
              <a:ext uri="{FF2B5EF4-FFF2-40B4-BE49-F238E27FC236}">
                <a16:creationId xmlns:a16="http://schemas.microsoft.com/office/drawing/2014/main" id="{D958D1BC-7CA4-40DE-BF36-CC755AE40678}"/>
              </a:ext>
            </a:extLst>
          </p:cNvPr>
          <p:cNvSpPr txBox="1"/>
          <p:nvPr/>
        </p:nvSpPr>
        <p:spPr>
          <a:xfrm>
            <a:off x="392812" y="1468581"/>
            <a:ext cx="1519116"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開戶流程</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67325452"/>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8A692A0-D710-4984-9E4C-51FB6E9D0564}"/>
              </a:ext>
            </a:extLst>
          </p:cNvPr>
          <p:cNvPicPr>
            <a:picLocks noChangeAspect="1"/>
          </p:cNvPicPr>
          <p:nvPr/>
        </p:nvPicPr>
        <p:blipFill>
          <a:blip r:embed="rId2"/>
          <a:stretch>
            <a:fillRect/>
          </a:stretch>
        </p:blipFill>
        <p:spPr>
          <a:xfrm>
            <a:off x="1581150" y="201486"/>
            <a:ext cx="9629775" cy="6076380"/>
          </a:xfrm>
          <a:prstGeom prst="rect">
            <a:avLst/>
          </a:prstGeom>
        </p:spPr>
      </p:pic>
      <p:sp>
        <p:nvSpPr>
          <p:cNvPr id="5" name="文字方塊 4">
            <a:extLst>
              <a:ext uri="{FF2B5EF4-FFF2-40B4-BE49-F238E27FC236}">
                <a16:creationId xmlns:a16="http://schemas.microsoft.com/office/drawing/2014/main" id="{D5D16808-BA95-4263-942A-7964545AE9DE}"/>
              </a:ext>
            </a:extLst>
          </p:cNvPr>
          <p:cNvSpPr txBox="1"/>
          <p:nvPr/>
        </p:nvSpPr>
        <p:spPr>
          <a:xfrm>
            <a:off x="910180" y="1461086"/>
            <a:ext cx="9343529" cy="2062103"/>
          </a:xfrm>
          <a:prstGeom prst="rect">
            <a:avLst/>
          </a:prstGeom>
          <a:noFill/>
        </p:spPr>
        <p:txBody>
          <a:bodyPr wrap="square" rtlCol="0">
            <a:spAutoFit/>
          </a:bodyPr>
          <a:lstStyle/>
          <a:p>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開戶完成，審核約１～２天時間，</a:t>
            </a:r>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完成後，會以信件及簡訊通知您，</a:t>
            </a:r>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凱基期貨預祝您交易順利！</a:t>
            </a:r>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24343202"/>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273331" y="2547429"/>
            <a:ext cx="7785716" cy="1323439"/>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凱基老朋友加開</a:t>
            </a:r>
            <a:endParaRPr lang="zh-TW" altLang="en-US" sz="80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7" name="Picture 11">
            <a:extLst>
              <a:ext uri="{FF2B5EF4-FFF2-40B4-BE49-F238E27FC236}">
                <a16:creationId xmlns:a16="http://schemas.microsoft.com/office/drawing/2014/main" id="{6C6BDDE9-413C-4B0F-B9EB-4204A4B6D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90516238"/>
      </p:ext>
    </p:extLst>
  </p:cSld>
  <p:clrMapOvr>
    <a:masterClrMapping/>
  </p:clrMapOvr>
  <p:transition spd="slow" advClick="0" advTm="4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9A06C3A-ACEF-462E-9C69-EDD6889DD6A0}"/>
              </a:ext>
            </a:extLst>
          </p:cNvPr>
          <p:cNvPicPr>
            <a:picLocks noChangeAspect="1"/>
          </p:cNvPicPr>
          <p:nvPr/>
        </p:nvPicPr>
        <p:blipFill>
          <a:blip r:embed="rId2"/>
          <a:stretch>
            <a:fillRect/>
          </a:stretch>
        </p:blipFill>
        <p:spPr>
          <a:xfrm>
            <a:off x="1609724" y="190500"/>
            <a:ext cx="9515475" cy="6127389"/>
          </a:xfrm>
          <a:prstGeom prst="rect">
            <a:avLst/>
          </a:prstGeom>
        </p:spPr>
      </p:pic>
      <p:sp>
        <p:nvSpPr>
          <p:cNvPr id="12" name="文字方塊 11">
            <a:extLst>
              <a:ext uri="{FF2B5EF4-FFF2-40B4-BE49-F238E27FC236}">
                <a16:creationId xmlns:a16="http://schemas.microsoft.com/office/drawing/2014/main" id="{4D6C90A8-A3CA-41F5-9881-250AC381535C}"/>
              </a:ext>
            </a:extLst>
          </p:cNvPr>
          <p:cNvSpPr txBox="1"/>
          <p:nvPr/>
        </p:nvSpPr>
        <p:spPr>
          <a:xfrm>
            <a:off x="386400" y="4778404"/>
            <a:ext cx="2960481"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請先填入在凱基的</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電子交易</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登入帳號</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及</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密碼</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並輸入</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手機號碼</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接收認證碼</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07569188"/>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987694" y="0"/>
            <a:ext cx="8258175" cy="6296025"/>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355107" y="4316714"/>
            <a:ext cx="3089429"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這時，手機會收到系統發送的</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一次性密碼</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請在驗證碼欄位輸入</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364780615"/>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442171" y="0"/>
            <a:ext cx="9286875" cy="6257925"/>
          </a:xfrm>
          <a:prstGeom prst="rect">
            <a:avLst/>
          </a:prstGeom>
        </p:spPr>
      </p:pic>
      <p:sp>
        <p:nvSpPr>
          <p:cNvPr id="9" name="文字方塊 8">
            <a:extLst>
              <a:ext uri="{FF2B5EF4-FFF2-40B4-BE49-F238E27FC236}">
                <a16:creationId xmlns:a16="http://schemas.microsoft.com/office/drawing/2014/main" id="{68E732E7-4096-4860-B99D-87D0EBDEFE01}"/>
              </a:ext>
            </a:extLst>
          </p:cNvPr>
          <p:cNvSpPr txBox="1"/>
          <p:nvPr/>
        </p:nvSpPr>
        <p:spPr>
          <a:xfrm>
            <a:off x="168676" y="5000295"/>
            <a:ext cx="3946124"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接下來，</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系統會列出您在凱基期貨的有帳號，請您選擇這次想在那間分公司交易</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13838157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B9C6C90-CF12-4A80-9CF7-C1E90B1FBED6}"/>
              </a:ext>
            </a:extLst>
          </p:cNvPr>
          <p:cNvSpPr/>
          <p:nvPr/>
        </p:nvSpPr>
        <p:spPr>
          <a:xfrm>
            <a:off x="6205491" y="3666478"/>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DAE1C7F7-6CFB-4361-BC92-CC6B52E2971E}"/>
              </a:ext>
            </a:extLst>
          </p:cNvPr>
          <p:cNvSpPr/>
          <p:nvPr/>
        </p:nvSpPr>
        <p:spPr>
          <a:xfrm>
            <a:off x="8222201" y="3969798"/>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0BA9D711-F755-470A-84EE-EF6015831557}"/>
              </a:ext>
            </a:extLst>
          </p:cNvPr>
          <p:cNvSpPr/>
          <p:nvPr/>
        </p:nvSpPr>
        <p:spPr>
          <a:xfrm>
            <a:off x="8222201" y="4262761"/>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958BD887-8845-4D73-A3EA-EACC3D29CBCE}"/>
              </a:ext>
            </a:extLst>
          </p:cNvPr>
          <p:cNvSpPr/>
          <p:nvPr/>
        </p:nvSpPr>
        <p:spPr>
          <a:xfrm>
            <a:off x="8373122" y="4555724"/>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C7F20006-9ED9-4FEC-8979-0F8721900863}"/>
              </a:ext>
            </a:extLst>
          </p:cNvPr>
          <p:cNvPicPr>
            <a:picLocks noChangeAspect="1"/>
          </p:cNvPicPr>
          <p:nvPr/>
        </p:nvPicPr>
        <p:blipFill>
          <a:blip r:embed="rId2"/>
          <a:stretch>
            <a:fillRect/>
          </a:stretch>
        </p:blipFill>
        <p:spPr>
          <a:xfrm>
            <a:off x="2095500" y="80182"/>
            <a:ext cx="8667750" cy="6219233"/>
          </a:xfrm>
          <a:prstGeom prst="rect">
            <a:avLst/>
          </a:prstGeom>
        </p:spPr>
      </p:pic>
      <p:sp>
        <p:nvSpPr>
          <p:cNvPr id="9" name="文字方塊 8">
            <a:extLst>
              <a:ext uri="{FF2B5EF4-FFF2-40B4-BE49-F238E27FC236}">
                <a16:creationId xmlns:a16="http://schemas.microsoft.com/office/drawing/2014/main" id="{FB2E1AF6-6315-499F-87CA-4FC652C5FDC6}"/>
              </a:ext>
            </a:extLst>
          </p:cNvPr>
          <p:cNvSpPr txBox="1"/>
          <p:nvPr/>
        </p:nvSpPr>
        <p:spPr>
          <a:xfrm>
            <a:off x="278907" y="3131688"/>
            <a:ext cx="3089429" cy="2031325"/>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之後，確保交易安全，一樣要請您提供相關證件</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請點選照片，依序上傳</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身分證背面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第二證件正面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91742350"/>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07637" y="11687"/>
            <a:ext cx="8296275" cy="6315075"/>
          </a:xfrm>
          <a:prstGeom prst="rect">
            <a:avLst/>
          </a:prstGeom>
        </p:spPr>
      </p:pic>
      <p:sp>
        <p:nvSpPr>
          <p:cNvPr id="9" name="矩形 8">
            <a:extLst>
              <a:ext uri="{FF2B5EF4-FFF2-40B4-BE49-F238E27FC236}">
                <a16:creationId xmlns:a16="http://schemas.microsoft.com/office/drawing/2014/main" id="{B9BDE009-DB8A-46DD-85C6-E38280B49789}"/>
              </a:ext>
            </a:extLst>
          </p:cNvPr>
          <p:cNvSpPr/>
          <p:nvPr/>
        </p:nvSpPr>
        <p:spPr>
          <a:xfrm>
            <a:off x="2476777" y="981727"/>
            <a:ext cx="2752078" cy="790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8DF19C50-9574-47F1-8CEA-71DBACB6F37E}"/>
              </a:ext>
            </a:extLst>
          </p:cNvPr>
          <p:cNvSpPr/>
          <p:nvPr/>
        </p:nvSpPr>
        <p:spPr>
          <a:xfrm>
            <a:off x="2476776" y="1817706"/>
            <a:ext cx="8052047" cy="1350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04C22850-1559-46D2-9EFB-2F22CF3BE27A}"/>
              </a:ext>
            </a:extLst>
          </p:cNvPr>
          <p:cNvSpPr/>
          <p:nvPr/>
        </p:nvSpPr>
        <p:spPr>
          <a:xfrm>
            <a:off x="5124450" y="5141650"/>
            <a:ext cx="3568268" cy="1095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5128DCE0-559E-4692-9396-DCA780991F21}"/>
              </a:ext>
            </a:extLst>
          </p:cNvPr>
          <p:cNvSpPr txBox="1"/>
          <p:nvPr/>
        </p:nvSpPr>
        <p:spPr>
          <a:xfrm>
            <a:off x="244486" y="4269677"/>
            <a:ext cx="4309759"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上傳成功後，紅框的資料，我們貼心為您帶出，請您確認就可以不用再次輸入囉</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若有不同</a:t>
            </a:r>
            <a:r>
              <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可自行修改</a:t>
            </a:r>
            <a:endPar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537211011"/>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263806" y="3338004"/>
            <a:ext cx="7785716" cy="1323439"/>
          </a:xfrm>
          <a:prstGeom prst="rect">
            <a:avLst/>
          </a:prstGeom>
          <a:noFill/>
        </p:spPr>
        <p:txBody>
          <a:bodyPr wrap="square" rtlCol="0">
            <a:spAutoFit/>
          </a:bodyPr>
          <a:lstStyle/>
          <a:p>
            <a:pPr algn="ctr"/>
            <a:r>
              <a:rPr lang="zh-TW" altLang="en-US" sz="8000" b="1">
                <a:solidFill>
                  <a:srgbClr val="0070C0"/>
                </a:solidFill>
                <a:latin typeface="微軟正黑體" panose="020B0604030504040204" pitchFamily="34" charset="-120"/>
                <a:ea typeface="微軟正黑體" panose="020B0604030504040204" pitchFamily="34" charset="-120"/>
              </a:rPr>
              <a:t>進度查詢</a:t>
            </a:r>
            <a:endParaRPr lang="zh-TW" altLang="en-US" sz="80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7" name="Picture 11">
            <a:extLst>
              <a:ext uri="{FF2B5EF4-FFF2-40B4-BE49-F238E27FC236}">
                <a16:creationId xmlns:a16="http://schemas.microsoft.com/office/drawing/2014/main" id="{15CB97C8-92BE-4DCC-8ED9-478CD5140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48555618"/>
      </p:ext>
    </p:extLst>
  </p:cSld>
  <p:clrMapOvr>
    <a:masterClrMapping/>
  </p:clrMapOvr>
  <p:transition spd="slow" advClick="0" advTm="4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CB25F12-C93B-4C11-AFD1-25DCFE35B216}"/>
              </a:ext>
            </a:extLst>
          </p:cNvPr>
          <p:cNvPicPr>
            <a:picLocks noChangeAspect="1"/>
          </p:cNvPicPr>
          <p:nvPr/>
        </p:nvPicPr>
        <p:blipFill>
          <a:blip r:embed="rId2"/>
          <a:stretch>
            <a:fillRect/>
          </a:stretch>
        </p:blipFill>
        <p:spPr>
          <a:xfrm>
            <a:off x="1217467" y="645101"/>
            <a:ext cx="9410701" cy="5153025"/>
          </a:xfrm>
          <a:prstGeom prst="rect">
            <a:avLst/>
          </a:prstGeom>
        </p:spPr>
      </p:pic>
      <p:sp>
        <p:nvSpPr>
          <p:cNvPr id="9" name="文字方塊 8">
            <a:extLst>
              <a:ext uri="{FF2B5EF4-FFF2-40B4-BE49-F238E27FC236}">
                <a16:creationId xmlns:a16="http://schemas.microsoft.com/office/drawing/2014/main" id="{01D1F971-30AE-4A8B-A637-FDFE98341D02}"/>
              </a:ext>
            </a:extLst>
          </p:cNvPr>
          <p:cNvSpPr txBox="1"/>
          <p:nvPr/>
        </p:nvSpPr>
        <p:spPr>
          <a:xfrm>
            <a:off x="2393457" y="3640439"/>
            <a:ext cx="2388093" cy="369332"/>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輸入您的身分證字號</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05841078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899821" y="115166"/>
            <a:ext cx="8124825" cy="6191250"/>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355107" y="4316714"/>
            <a:ext cx="3089429" cy="1200329"/>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會確保安全，您原先申請開戶所填入的手機會收到系統發送的</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一次性密碼</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請在驗證碼欄位輸入</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214825500"/>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文字方塊 3"/>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系統說明</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134337AD-4FBD-43EF-9A7A-85A6A3515C35}"/>
              </a:ext>
            </a:extLst>
          </p:cNvPr>
          <p:cNvSpPr txBox="1"/>
          <p:nvPr/>
        </p:nvSpPr>
        <p:spPr>
          <a:xfrm>
            <a:off x="4114800" y="4594116"/>
            <a:ext cx="7554191" cy="954107"/>
          </a:xfrm>
          <a:prstGeom prst="rect">
            <a:avLst/>
          </a:prstGeom>
          <a:noFill/>
        </p:spPr>
        <p:txBody>
          <a:bodyPr wrap="square" rtlCol="0">
            <a:spAutoFit/>
          </a:bodyPr>
          <a:lstStyle/>
          <a:p>
            <a:r>
              <a:rPr lang="zh-TW" altLang="en-US" sz="1400" b="1" dirty="0" smtClean="0">
                <a:solidFill>
                  <a:schemeClr val="bg1"/>
                </a:solidFill>
                <a:latin typeface="微軟正黑體" panose="020B0604030504040204" pitchFamily="34" charset="-120"/>
                <a:ea typeface="微軟正黑體" panose="020B0604030504040204" pitchFamily="34" charset="-120"/>
              </a:rPr>
              <a:t>額度</a:t>
            </a:r>
            <a:r>
              <a:rPr lang="zh-TW" altLang="en-US" sz="1400" b="1" dirty="0">
                <a:solidFill>
                  <a:schemeClr val="bg1"/>
                </a:solidFill>
                <a:latin typeface="微軟正黑體" panose="020B0604030504040204" pitchFamily="34" charset="-120"/>
                <a:ea typeface="微軟正黑體" panose="020B0604030504040204" pitchFamily="34" charset="-120"/>
              </a:rPr>
              <a:t>限制</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216000"/>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採非當面方式開戶之帳戶，其非當面開戶交易額度採身分證</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(ID)</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總歸戶控管，</a:t>
            </a:r>
          </a:p>
          <a:p>
            <a:pPr marL="216000"/>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國內外委託帳戶盤中未沖銷部位及新增委託合計所需保證金不得超過壹佰萬元</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216000"/>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如欲放</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寬</a:t>
            </a:r>
            <a:r>
              <a:rPr lang="zh-HK"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保證金額度者</a:t>
            </a:r>
            <a:r>
              <a:rPr lang="zh-TW"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需本人臨櫃辦理或請洽所屬營業員</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AE8800B3-8D1D-4FDF-A8E6-0ED3B9CE82EA}"/>
              </a:ext>
            </a:extLst>
          </p:cNvPr>
          <p:cNvSpPr txBox="1"/>
          <p:nvPr/>
        </p:nvSpPr>
        <p:spPr>
          <a:xfrm>
            <a:off x="391326" y="1539239"/>
            <a:ext cx="1695760"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適用客戶</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1F1176AA-0A53-499F-8978-23298327F3D1}"/>
              </a:ext>
            </a:extLst>
          </p:cNvPr>
          <p:cNvSpPr txBox="1"/>
          <p:nvPr/>
        </p:nvSpPr>
        <p:spPr>
          <a:xfrm>
            <a:off x="633844" y="3470197"/>
            <a:ext cx="2712029" cy="646331"/>
          </a:xfrm>
          <a:prstGeom prst="rect">
            <a:avLst/>
          </a:prstGeom>
          <a:noFill/>
        </p:spPr>
        <p:txBody>
          <a:bodyPr wrap="square" rtlCol="0">
            <a:spAutoFit/>
          </a:bodyPr>
          <a:lstStyle/>
          <a:p>
            <a:r>
              <a:rPr lang="zh-TW" altLang="en-US" sz="1200" dirty="0">
                <a:solidFill>
                  <a:schemeClr val="tx2">
                    <a:lumMod val="50000"/>
                  </a:schemeClr>
                </a:solidFill>
                <a:latin typeface="微軟正黑體" panose="020B0604030504040204" pitchFamily="34" charset="-120"/>
                <a:ea typeface="微軟正黑體" panose="020B0604030504040204" pitchFamily="34" charset="-120"/>
              </a:rPr>
              <a:t>請將右列資料拍照或掃描存檔（檔案格式限</a:t>
            </a:r>
            <a:r>
              <a:rPr lang="en-US" altLang="zh-TW" sz="1200" dirty="0">
                <a:solidFill>
                  <a:schemeClr val="tx2">
                    <a:lumMod val="50000"/>
                  </a:schemeClr>
                </a:solidFill>
                <a:latin typeface="微軟正黑體" panose="020B0604030504040204" pitchFamily="34" charset="-120"/>
                <a:ea typeface="微軟正黑體" panose="020B0604030504040204" pitchFamily="34" charset="-120"/>
              </a:rPr>
              <a:t>JPG、PNG </a:t>
            </a:r>
            <a:r>
              <a:rPr lang="zh-TW" altLang="en-US" sz="1200" dirty="0">
                <a:solidFill>
                  <a:schemeClr val="tx2">
                    <a:lumMod val="50000"/>
                  </a:schemeClr>
                </a:solidFill>
                <a:latin typeface="微軟正黑體" panose="020B0604030504040204" pitchFamily="34" charset="-120"/>
                <a:ea typeface="微軟正黑體" panose="020B0604030504040204" pitchFamily="34" charset="-120"/>
              </a:rPr>
              <a:t>，上傳檔案每張圖片</a:t>
            </a:r>
            <a:r>
              <a:rPr lang="zh-TW" altLang="en-US" sz="1200" dirty="0" smtClean="0">
                <a:solidFill>
                  <a:schemeClr val="tx2">
                    <a:lumMod val="50000"/>
                  </a:schemeClr>
                </a:solidFill>
                <a:latin typeface="微軟正黑體" panose="020B0604030504040204" pitchFamily="34" charset="-120"/>
                <a:ea typeface="微軟正黑體" panose="020B0604030504040204" pitchFamily="34" charset="-120"/>
              </a:rPr>
              <a:t>限制</a:t>
            </a: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7</a:t>
            </a:r>
            <a:r>
              <a:rPr lang="zh-TW" altLang="en-US" sz="1200" dirty="0" smtClean="0">
                <a:solidFill>
                  <a:schemeClr val="tx2">
                    <a:lumMod val="50000"/>
                  </a:schemeClr>
                </a:solidFill>
                <a:latin typeface="微軟正黑體" panose="020B0604030504040204" pitchFamily="34" charset="-120"/>
                <a:ea typeface="微軟正黑體" panose="020B0604030504040204" pitchFamily="34" charset="-120"/>
              </a:rPr>
              <a:t> Ｍ</a:t>
            </a:r>
            <a:r>
              <a:rPr lang="zh-TW" altLang="en-US" sz="1200" dirty="0">
                <a:solidFill>
                  <a:schemeClr val="tx2">
                    <a:lumMod val="50000"/>
                  </a:schemeClr>
                </a:solidFill>
                <a:latin typeface="微軟正黑體" panose="020B0604030504040204" pitchFamily="34" charset="-120"/>
                <a:ea typeface="微軟正黑體" panose="020B0604030504040204" pitchFamily="34" charset="-120"/>
              </a:rPr>
              <a:t>內，且需</a:t>
            </a:r>
            <a:r>
              <a:rPr lang="zh-TW" altLang="en-US" sz="1200">
                <a:solidFill>
                  <a:schemeClr val="tx2">
                    <a:lumMod val="50000"/>
                  </a:schemeClr>
                </a:solidFill>
                <a:latin typeface="微軟正黑體" panose="020B0604030504040204" pitchFamily="34" charset="-120"/>
                <a:ea typeface="微軟正黑體" panose="020B0604030504040204" pitchFamily="34" charset="-120"/>
              </a:rPr>
              <a:t>清晰</a:t>
            </a:r>
            <a:r>
              <a:rPr lang="zh-TW" altLang="en-US" sz="1200" smtClean="0">
                <a:solidFill>
                  <a:schemeClr val="tx2">
                    <a:lumMod val="50000"/>
                  </a:schemeClr>
                </a:solidFill>
                <a:latin typeface="微軟正黑體" panose="020B0604030504040204" pitchFamily="34" charset="-120"/>
                <a:ea typeface="微軟正黑體" panose="020B0604030504040204" pitchFamily="34" charset="-120"/>
              </a:rPr>
              <a:t>可辨識</a:t>
            </a:r>
            <a:r>
              <a:rPr lang="zh-TW" altLang="en-US" sz="1200" dirty="0" smtClean="0">
                <a:solidFill>
                  <a:schemeClr val="tx2">
                    <a:lumMod val="50000"/>
                  </a:schemeClr>
                </a:solidFill>
                <a:latin typeface="微軟正黑體" panose="020B0604030504040204" pitchFamily="34" charset="-120"/>
                <a:ea typeface="微軟正黑體" panose="020B0604030504040204" pitchFamily="34" charset="-120"/>
              </a:rPr>
              <a:t>）</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4B3B5B67-53A3-496A-B9A1-4C97370FB7F6}"/>
              </a:ext>
            </a:extLst>
          </p:cNvPr>
          <p:cNvSpPr txBox="1"/>
          <p:nvPr/>
        </p:nvSpPr>
        <p:spPr>
          <a:xfrm>
            <a:off x="4114800" y="2893678"/>
            <a:ext cx="7370515" cy="1384995"/>
          </a:xfrm>
          <a:prstGeom prst="rect">
            <a:avLst/>
          </a:prstGeom>
          <a:noFill/>
        </p:spPr>
        <p:txBody>
          <a:bodyPr wrap="square">
            <a:spAutoFit/>
          </a:bodyPr>
          <a:lstStyle/>
          <a:p>
            <a:r>
              <a:rPr lang="zh-TW" altLang="en-US" sz="1400"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必要文件</a:t>
            </a:r>
            <a:endParaRPr lang="en-US" altLang="zh-TW" sz="1400"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en-US" sz="1400" dirty="0" smtClean="0">
                <a:solidFill>
                  <a:schemeClr val="bg1"/>
                </a:solidFill>
                <a:latin typeface="微軟正黑體" panose="020B0604030504040204" pitchFamily="34" charset="-120"/>
                <a:ea typeface="微軟正黑體" panose="020B0604030504040204" pitchFamily="34" charset="-120"/>
              </a:rPr>
              <a:t>國民</a:t>
            </a:r>
            <a:r>
              <a:rPr lang="zh-TW" altLang="en-US" sz="1400" dirty="0">
                <a:solidFill>
                  <a:schemeClr val="bg1"/>
                </a:solidFill>
                <a:latin typeface="微軟正黑體" panose="020B0604030504040204" pitchFamily="34" charset="-120"/>
                <a:ea typeface="微軟正黑體" panose="020B0604030504040204" pitchFamily="34" charset="-120"/>
              </a:rPr>
              <a:t>身分證正本</a:t>
            </a:r>
            <a:endParaRPr lang="en-US" altLang="zh-TW" sz="1400" dirty="0">
              <a:solidFill>
                <a:schemeClr val="bg1"/>
              </a:solidFill>
              <a:latin typeface="微軟正黑體" panose="020B0604030504040204" pitchFamily="34" charset="-120"/>
              <a:ea typeface="微軟正黑體" panose="020B0604030504040204" pitchFamily="34" charset="-120"/>
            </a:endParaRPr>
          </a:p>
          <a:p>
            <a:pPr marL="228600" indent="-228600">
              <a:buFont typeface="Wingdings" panose="05000000000000000000" pitchFamily="2" charset="2"/>
              <a:buAutoNum type="circleNumWdWhitePlain"/>
            </a:pPr>
            <a:r>
              <a:rPr lang="zh-TW" altLang="en-US" sz="1400" dirty="0">
                <a:solidFill>
                  <a:schemeClr val="bg1"/>
                </a:solidFill>
                <a:latin typeface="微軟正黑體" panose="020B0604030504040204" pitchFamily="34" charset="-120"/>
                <a:ea typeface="微軟正黑體" panose="020B0604030504040204" pitchFamily="34" charset="-120"/>
              </a:rPr>
              <a:t>第二身分證明文件正本，例如：駕照、護照、健保卡、戶口名簿</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等</a:t>
            </a:r>
            <a:endParaRPr lang="en-US" altLang="zh-TW" sz="1400" dirty="0">
              <a:solidFill>
                <a:schemeClr val="bg1"/>
              </a:solidFill>
              <a:latin typeface="微軟正黑體" panose="020B0604030504040204" pitchFamily="34" charset="-120"/>
              <a:ea typeface="微軟正黑體" panose="020B0604030504040204" pitchFamily="34" charset="-120"/>
            </a:endParaRPr>
          </a:p>
          <a:p>
            <a:pPr marL="228600" indent="-228600">
              <a:buFont typeface="Wingdings" panose="05000000000000000000" pitchFamily="2" charset="2"/>
              <a:buAutoNum type="circleNumWdWhitePlain"/>
            </a:pPr>
            <a:r>
              <a:rPr lang="zh-TW"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約定銀行帳戶之證明文件圖檔</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限本人帳戶且不可為聯名帳戶</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，若為無摺或數位帳戶，請提供能清楚顯示銀行</a:t>
            </a:r>
            <a:r>
              <a:rPr lang="zh-TW" altLang="en-US" sz="1400" dirty="0">
                <a:solidFill>
                  <a:schemeClr val="bg1"/>
                </a:solidFill>
                <a:latin typeface="微軟正黑體" panose="020B0604030504040204" pitchFamily="34" charset="-120"/>
                <a:ea typeface="微軟正黑體" panose="020B0604030504040204" pitchFamily="34" charset="-120"/>
              </a:rPr>
              <a:t>、帳號及姓名之證明文件</a:t>
            </a:r>
            <a:r>
              <a:rPr lang="en-US" altLang="zh-TW" sz="1400" dirty="0">
                <a:solidFill>
                  <a:schemeClr val="bg1"/>
                </a:solidFill>
                <a:latin typeface="微軟正黑體" panose="020B0604030504040204" pitchFamily="34" charset="-120"/>
                <a:ea typeface="微軟正黑體" panose="020B0604030504040204" pitchFamily="34" charset="-120"/>
              </a:rPr>
              <a:t>)</a:t>
            </a:r>
          </a:p>
          <a:p>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B87AB2DC-364F-480E-8547-96F960A22C00}"/>
              </a:ext>
            </a:extLst>
          </p:cNvPr>
          <p:cNvSpPr txBox="1"/>
          <p:nvPr/>
        </p:nvSpPr>
        <p:spPr>
          <a:xfrm>
            <a:off x="4114800" y="1447799"/>
            <a:ext cx="7324037" cy="1384995"/>
          </a:xfrm>
          <a:prstGeom prst="rect">
            <a:avLst/>
          </a:prstGeom>
          <a:noFill/>
        </p:spPr>
        <p:txBody>
          <a:bodyPr wrap="square">
            <a:spAutoFit/>
          </a:bodyPr>
          <a:lstStyle/>
          <a:p>
            <a:pPr marL="228600" indent="-228600">
              <a:buFont typeface="Wingdings" panose="05000000000000000000" pitchFamily="2" charset="2"/>
              <a:buAutoNum type="circleNumWdWhitePlain"/>
            </a:pP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限本國自然人且無授權交易者</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本國自然人年滿</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歲未滿</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70</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歲，且無限制行為能力</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僅為中華民國納稅義務人身</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需可</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手持身</a:t>
            </a:r>
            <a:r>
              <a:rPr lang="zh-HK"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證照片</a:t>
            </a:r>
            <a:r>
              <a:rPr lang="zh-TW"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並上傳至系統中</a:t>
            </a:r>
            <a:r>
              <a:rPr lang="zh-TW"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身分認證驗證通過</a:t>
            </a:r>
            <a:endPar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若已有凱基期貨帳號，您可選擇</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已是本公司客戶</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登入</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，減少</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基本資料登</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打時間，</a:t>
            </a:r>
            <a:endPar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開放開戶分公司選擇＊</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9">
            <a:extLst>
              <a:ext uri="{FF2B5EF4-FFF2-40B4-BE49-F238E27FC236}">
                <a16:creationId xmlns:a16="http://schemas.microsoft.com/office/drawing/2014/main" id="{38AFFFB6-1A98-4615-8D0F-FF77A0D28841}"/>
              </a:ext>
            </a:extLst>
          </p:cNvPr>
          <p:cNvSpPr txBox="1"/>
          <p:nvPr/>
        </p:nvSpPr>
        <p:spPr>
          <a:xfrm>
            <a:off x="391326" y="3033339"/>
            <a:ext cx="1591851"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準備資料</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8DB4146B-C36B-45AC-8BED-E0FCCD34236B}"/>
              </a:ext>
            </a:extLst>
          </p:cNvPr>
          <p:cNvSpPr txBox="1"/>
          <p:nvPr/>
        </p:nvSpPr>
        <p:spPr>
          <a:xfrm>
            <a:off x="443280" y="4594116"/>
            <a:ext cx="1487942"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注意事項</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6276572"/>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FC88130-0311-4865-B609-0D79CA562E5E}"/>
              </a:ext>
            </a:extLst>
          </p:cNvPr>
          <p:cNvPicPr>
            <a:picLocks noChangeAspect="1"/>
          </p:cNvPicPr>
          <p:nvPr/>
        </p:nvPicPr>
        <p:blipFill>
          <a:blip r:embed="rId2"/>
          <a:stretch>
            <a:fillRect/>
          </a:stretch>
        </p:blipFill>
        <p:spPr>
          <a:xfrm>
            <a:off x="466725" y="200025"/>
            <a:ext cx="11039475" cy="5972175"/>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583707" y="4250039"/>
            <a:ext cx="2902443" cy="1200329"/>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此時，系統會顯示您目前開戶的狀況，若尚未完成，請立刻按下</a:t>
            </a:r>
            <a:r>
              <a:rPr lang="zh-TW" altLang="en-US" b="1" dirty="0">
                <a:solidFill>
                  <a:srgbClr val="FF0000"/>
                </a:solidFill>
                <a:highlight>
                  <a:srgbClr val="FFFF00"/>
                </a:highlight>
                <a:latin typeface="微軟正黑體" panose="020B0604030504040204" pitchFamily="34" charset="-120"/>
                <a:ea typeface="微軟正黑體" panose="020B0604030504040204" pitchFamily="34" charset="-120"/>
                <a:sym typeface="Wingdings" panose="05000000000000000000" pitchFamily="2" charset="2"/>
              </a:rPr>
              <a:t>接續前次作業</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繼續</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62440617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114D67B5-CA6F-4F53-A808-1384E90E7BF3}"/>
              </a:ext>
            </a:extLst>
          </p:cNvPr>
          <p:cNvPicPr>
            <a:picLocks noChangeAspect="1"/>
          </p:cNvPicPr>
          <p:nvPr/>
        </p:nvPicPr>
        <p:blipFill>
          <a:blip r:embed="rId2"/>
          <a:stretch>
            <a:fillRect/>
          </a:stretch>
        </p:blipFill>
        <p:spPr>
          <a:xfrm>
            <a:off x="1873415" y="251378"/>
            <a:ext cx="8394536" cy="5945836"/>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7079942" y="932380"/>
            <a:ext cx="2938508" cy="646331"/>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您未完成的資料可在此繼續下去，</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不用</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重新增寫！</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 name="矩形 1"/>
          <p:cNvSpPr/>
          <p:nvPr/>
        </p:nvSpPr>
        <p:spPr>
          <a:xfrm>
            <a:off x="2265219" y="1578711"/>
            <a:ext cx="1735282" cy="4994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09024109"/>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117417" y="2656853"/>
            <a:ext cx="7785716" cy="1323439"/>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常見問題</a:t>
            </a:r>
            <a:endParaRPr lang="en-US" altLang="zh-TW" sz="8000" b="1" dirty="0">
              <a:solidFill>
                <a:srgbClr val="0070C0"/>
              </a:solidFill>
              <a:latin typeface="微軟正黑體" panose="020B0604030504040204" pitchFamily="34" charset="-120"/>
              <a:ea typeface="微軟正黑體" panose="020B0604030504040204" pitchFamily="34" charset="-120"/>
            </a:endParaRPr>
          </a:p>
        </p:txBody>
      </p:sp>
      <p:pic>
        <p:nvPicPr>
          <p:cNvPr id="5" name="Picture 11">
            <a:extLst>
              <a:ext uri="{FF2B5EF4-FFF2-40B4-BE49-F238E27FC236}">
                <a16:creationId xmlns:a16="http://schemas.microsoft.com/office/drawing/2014/main" id="{6F16B37D-5B35-41F1-970E-56FE9B46B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17552919"/>
      </p:ext>
    </p:extLst>
  </p:cSld>
  <p:clrMapOvr>
    <a:masterClrMapping/>
  </p:clrMapOvr>
  <p:transition spd="slow" advClick="0"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6F16B37D-5B35-41F1-970E-56FE9B46B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 3"/>
          <p:cNvSpPr/>
          <p:nvPr/>
        </p:nvSpPr>
        <p:spPr>
          <a:xfrm>
            <a:off x="423983" y="1485900"/>
            <a:ext cx="11344031" cy="4832092"/>
          </a:xfrm>
          <a:prstGeom prst="rect">
            <a:avLst/>
          </a:prstGeom>
        </p:spPr>
        <p:txBody>
          <a:bodyPr wrap="square">
            <a:spAutoFit/>
          </a:bodyPr>
          <a:lstStyle/>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若</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資料有誤，可否補件重填?</a:t>
            </a:r>
          </a:p>
          <a:p>
            <a:r>
              <a:rPr lang="zh-TW" altLang="en-US" sz="1400" dirty="0">
                <a:solidFill>
                  <a:schemeClr val="bg1"/>
                </a:solidFill>
                <a:latin typeface="微軟正黑體" panose="020B0604030504040204" pitchFamily="34" charset="-120"/>
                <a:ea typeface="微軟正黑體" panose="020B0604030504040204" pitchFamily="34" charset="-120"/>
              </a:rPr>
              <a:t>      開戶送件後，若審核資料有誤，系統會發送補件通知，請您針對有誤欄位或</a:t>
            </a:r>
            <a:r>
              <a:rPr lang="zh-TW" altLang="en-US" sz="1400" dirty="0" smtClean="0">
                <a:solidFill>
                  <a:schemeClr val="bg1"/>
                </a:solidFill>
                <a:latin typeface="微軟正黑體" panose="020B0604030504040204" pitchFamily="34" charset="-120"/>
                <a:ea typeface="微軟正黑體" panose="020B0604030504040204" pitchFamily="34" charset="-120"/>
              </a:rPr>
              <a:t>資料，</a:t>
            </a:r>
            <a:r>
              <a:rPr lang="zh-TW" altLang="en-US" sz="1400" dirty="0">
                <a:solidFill>
                  <a:schemeClr val="bg1"/>
                </a:solidFill>
                <a:latin typeface="微軟正黑體" panose="020B0604030504040204" pitchFamily="34" charset="-120"/>
                <a:ea typeface="微軟正黑體" panose="020B0604030504040204" pitchFamily="34" charset="-120"/>
              </a:rPr>
              <a:t>重新修改或提供再次送件即可，不需重新申請。</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2.</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身分</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認證是什麼?</a:t>
            </a:r>
          </a:p>
          <a:p>
            <a:r>
              <a:rPr lang="zh-TW" altLang="en-US" sz="1400" dirty="0">
                <a:solidFill>
                  <a:schemeClr val="bg1"/>
                </a:solidFill>
                <a:latin typeface="微軟正黑體" panose="020B0604030504040204" pitchFamily="34" charset="-120"/>
                <a:ea typeface="微軟正黑體" panose="020B0604030504040204" pitchFamily="34" charset="-120"/>
              </a:rPr>
              <a:t>      針對網路使用者身分確認的方式，欲透過線上開戶之交易人，需依主管機關</a:t>
            </a:r>
            <a:r>
              <a:rPr lang="zh-TW" altLang="en-US" sz="1400" dirty="0" smtClean="0">
                <a:solidFill>
                  <a:schemeClr val="bg1"/>
                </a:solidFill>
                <a:latin typeface="微軟正黑體" panose="020B0604030504040204" pitchFamily="34" charset="-120"/>
                <a:ea typeface="微軟正黑體" panose="020B0604030504040204" pitchFamily="34" charset="-120"/>
              </a:rPr>
              <a:t>非當面</a:t>
            </a:r>
            <a:r>
              <a:rPr lang="zh-TW" altLang="en-US" sz="1400" dirty="0">
                <a:solidFill>
                  <a:schemeClr val="bg1"/>
                </a:solidFill>
                <a:latin typeface="微軟正黑體" panose="020B0604030504040204" pitchFamily="34" charset="-120"/>
                <a:ea typeface="微軟正黑體" panose="020B0604030504040204" pitchFamily="34" charset="-120"/>
              </a:rPr>
              <a:t>開戶規範之方式進行身分確認後，始可受理開戶。</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3.</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線</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上開戶要如何留存印鑑?</a:t>
            </a:r>
          </a:p>
          <a:p>
            <a:r>
              <a:rPr lang="zh-TW" altLang="en-US" sz="1400" dirty="0">
                <a:solidFill>
                  <a:schemeClr val="bg1"/>
                </a:solidFill>
                <a:latin typeface="微軟正黑體" panose="020B0604030504040204" pitchFamily="34" charset="-120"/>
                <a:ea typeface="微軟正黑體" panose="020B0604030504040204" pitchFamily="34" charset="-120"/>
              </a:rPr>
              <a:t>      透過線上開戶之帳戶，需同意暫緩留存印鑑，日後如需辦理留存印鑑，請</a:t>
            </a:r>
            <a:r>
              <a:rPr lang="zh-TW" altLang="en-US" sz="1400" dirty="0" smtClean="0">
                <a:solidFill>
                  <a:schemeClr val="bg1"/>
                </a:solidFill>
                <a:latin typeface="微軟正黑體" panose="020B0604030504040204" pitchFamily="34" charset="-120"/>
                <a:ea typeface="微軟正黑體" panose="020B0604030504040204" pitchFamily="34" charset="-120"/>
              </a:rPr>
              <a:t>親臨受理</a:t>
            </a:r>
            <a:r>
              <a:rPr lang="zh-TW" altLang="en-US" sz="1400" dirty="0">
                <a:solidFill>
                  <a:schemeClr val="bg1"/>
                </a:solidFill>
                <a:latin typeface="微軟正黑體" panose="020B0604030504040204" pitchFamily="34" charset="-120"/>
                <a:ea typeface="微軟正黑體" panose="020B0604030504040204" pitchFamily="34" charset="-120"/>
              </a:rPr>
              <a:t>開戶分公司辦理。</a:t>
            </a:r>
            <a:br>
              <a:rPr lang="zh-TW" altLang="en-US" sz="1400" dirty="0">
                <a:solidFill>
                  <a:schemeClr val="bg1"/>
                </a:solidFill>
                <a:latin typeface="微軟正黑體" panose="020B0604030504040204" pitchFamily="34" charset="-120"/>
                <a:ea typeface="微軟正黑體" panose="020B0604030504040204" pitchFamily="34" charset="-120"/>
              </a:rPr>
            </a:br>
            <a:r>
              <a:rPr lang="zh-TW" altLang="en-US" sz="1400" dirty="0">
                <a:solidFill>
                  <a:schemeClr val="bg1"/>
                </a:solidFill>
                <a:latin typeface="微軟正黑體" panose="020B0604030504040204" pitchFamily="34" charset="-120"/>
                <a:ea typeface="微軟正黑體" panose="020B0604030504040204" pitchFamily="34" charset="-120"/>
              </a:rPr>
              <a:t>      ※提醒您!本公司通訊辦理變更資料時，需進行核對留存印鑑，未留存印鑑卡時</a:t>
            </a:r>
            <a:r>
              <a:rPr lang="zh-TW" altLang="en-US" sz="1400" dirty="0" smtClean="0">
                <a:solidFill>
                  <a:schemeClr val="bg1"/>
                </a:solidFill>
                <a:latin typeface="微軟正黑體" panose="020B0604030504040204" pitchFamily="34" charset="-120"/>
                <a:ea typeface="微軟正黑體" panose="020B0604030504040204" pitchFamily="34" charset="-120"/>
              </a:rPr>
              <a:t>，請</a:t>
            </a:r>
            <a:r>
              <a:rPr lang="zh-TW" altLang="en-US" sz="1400" dirty="0">
                <a:solidFill>
                  <a:schemeClr val="bg1"/>
                </a:solidFill>
                <a:latin typeface="微軟正黑體" panose="020B0604030504040204" pitchFamily="34" charset="-120"/>
                <a:ea typeface="微軟正黑體" panose="020B0604030504040204" pitchFamily="34" charset="-120"/>
              </a:rPr>
              <a:t>使用線上申請或臨櫃辦理變更作業</a:t>
            </a:r>
            <a:r>
              <a:rPr lang="zh-TW" altLang="en-US" sz="1400" dirty="0" smtClean="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 ※</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4.</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如果</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沒有電子信箱可以申請線上開戶嗎?</a:t>
            </a:r>
          </a:p>
          <a:p>
            <a:r>
              <a:rPr lang="zh-TW" altLang="en-US" sz="1400" dirty="0">
                <a:solidFill>
                  <a:schemeClr val="bg1"/>
                </a:solidFill>
                <a:latin typeface="微軟正黑體" panose="020B0604030504040204" pitchFamily="34" charset="-120"/>
                <a:ea typeface="微軟正黑體" panose="020B0604030504040204" pitchFamily="34" charset="-120"/>
              </a:rPr>
              <a:t>      線上開戶一定要有Email信箱並進行認證，認證後系統才能進行後續線上開戶</a:t>
            </a:r>
            <a:r>
              <a:rPr lang="zh-TW" altLang="en-US" sz="1400" dirty="0" smtClean="0">
                <a:solidFill>
                  <a:schemeClr val="bg1"/>
                </a:solidFill>
                <a:latin typeface="微軟正黑體" panose="020B0604030504040204" pitchFamily="34" charset="-120"/>
                <a:ea typeface="微軟正黑體" panose="020B0604030504040204" pitchFamily="34" charset="-120"/>
              </a:rPr>
              <a:t>受理及</a:t>
            </a:r>
            <a:r>
              <a:rPr lang="zh-TW" altLang="en-US" sz="1400" dirty="0">
                <a:solidFill>
                  <a:schemeClr val="bg1"/>
                </a:solidFill>
                <a:latin typeface="微軟正黑體" panose="020B0604030504040204" pitchFamily="34" charset="-120"/>
                <a:ea typeface="微軟正黑體" panose="020B0604030504040204" pitchFamily="34" charset="-120"/>
              </a:rPr>
              <a:t>申請進度通知哦。</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5.</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忘記</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了預設密碼怎麼辦?</a:t>
            </a:r>
          </a:p>
          <a:p>
            <a:r>
              <a:rPr lang="zh-TW" altLang="en-US" sz="1400" dirty="0">
                <a:solidFill>
                  <a:schemeClr val="bg1"/>
                </a:solidFill>
                <a:latin typeface="微軟正黑體" panose="020B0604030504040204" pitchFamily="34" charset="-120"/>
                <a:ea typeface="微軟正黑體" panose="020B0604030504040204" pitchFamily="34" charset="-120"/>
              </a:rPr>
              <a:t>      若您原持有本公司電子憑證狀況下,可於官網密碼中心，線上申請補發密碼即可。</a:t>
            </a:r>
          </a:p>
          <a:p>
            <a:r>
              <a:rPr lang="zh-TW" altLang="en-US" sz="1400" dirty="0">
                <a:solidFill>
                  <a:schemeClr val="bg1"/>
                </a:solidFill>
                <a:latin typeface="微軟正黑體" panose="020B0604030504040204" pitchFamily="34" charset="-120"/>
                <a:ea typeface="微軟正黑體" panose="020B0604030504040204" pitchFamily="34" charset="-120"/>
              </a:rPr>
              <a:t>      若您無持有憑證，密碼逾期或忘記密碼，目前僅可臨櫃辦理。</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6.</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線</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上開戶可申請次數</a:t>
            </a:r>
          </a:p>
          <a:p>
            <a:r>
              <a:rPr lang="zh-TW" altLang="en-US" sz="1400" dirty="0">
                <a:solidFill>
                  <a:schemeClr val="bg1"/>
                </a:solidFill>
                <a:latin typeface="微軟正黑體" panose="020B0604030504040204" pitchFamily="34" charset="-120"/>
                <a:ea typeface="微軟正黑體" panose="020B0604030504040204" pitchFamily="34" charset="-120"/>
              </a:rPr>
              <a:t>      線上開戶在未有未完成件情況下，申請次數不限。</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7.</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開戶</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完成後，若想加簽文件（如盤後交易等)怎麼辦?</a:t>
            </a:r>
          </a:p>
          <a:p>
            <a:r>
              <a:rPr lang="zh-TW" altLang="en-US" sz="1400" dirty="0" smtClean="0">
                <a:solidFill>
                  <a:schemeClr val="bg1"/>
                </a:solidFill>
                <a:latin typeface="微軟正黑體" panose="020B0604030504040204" pitchFamily="34" charset="-120"/>
                <a:ea typeface="微軟正黑體" panose="020B0604030504040204" pitchFamily="34" charset="-120"/>
              </a:rPr>
              <a:t>      可於開戶完</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可於開戶完成後，使用本公司</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線上簽署</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，使用您開戶完成後的電子交易</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憑證進行</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簽署</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常見問題</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0048702"/>
      </p:ext>
    </p:extLst>
  </p:cSld>
  <p:clrMapOvr>
    <a:masterClrMapping/>
  </p:clrMapOvr>
  <p:transition spd="slow" advClick="0" advTm="700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8511062-0443-4918-AD8B-85CAF0D3EB04}"/>
              </a:ext>
            </a:extLst>
          </p:cNvPr>
          <p:cNvPicPr>
            <a:picLocks noChangeAspect="1"/>
          </p:cNvPicPr>
          <p:nvPr/>
        </p:nvPicPr>
        <p:blipFill>
          <a:blip r:embed="rId2"/>
          <a:stretch>
            <a:fillRect/>
          </a:stretch>
        </p:blipFill>
        <p:spPr>
          <a:xfrm>
            <a:off x="0" y="17333"/>
            <a:ext cx="12192000" cy="6385184"/>
          </a:xfrm>
          <a:prstGeom prst="rect">
            <a:avLst/>
          </a:prstGeom>
        </p:spPr>
      </p:pic>
      <p:sp>
        <p:nvSpPr>
          <p:cNvPr id="6" name="文字方塊 5">
            <a:extLst>
              <a:ext uri="{FF2B5EF4-FFF2-40B4-BE49-F238E27FC236}">
                <a16:creationId xmlns:a16="http://schemas.microsoft.com/office/drawing/2014/main" id="{5B6D6A10-2923-4EAB-94EE-7A38BD4DA078}"/>
              </a:ext>
            </a:extLst>
          </p:cNvPr>
          <p:cNvSpPr txBox="1"/>
          <p:nvPr/>
        </p:nvSpPr>
        <p:spPr>
          <a:xfrm>
            <a:off x="2672178" y="3799643"/>
            <a:ext cx="6658253"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rPr>
              <a:t>凱基新朋友</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選</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新戶開戶</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p>
          <a:p>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凱基老朋友</a:t>
            </a:r>
            <a:r>
              <a:rPr lang="en-US" altLang="zh-TW"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選</a:t>
            </a:r>
            <a:r>
              <a:rPr lang="en-US" altLang="zh-TW"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已是本公司客戶</a:t>
            </a:r>
            <a:r>
              <a:rPr lang="en-US" altLang="zh-TW"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a:t>
            </a:r>
          </a:p>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開戶未完成要繼續或想查詢審核進度選</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進度或補件查詢</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C8ACEBE4-EE4A-4520-84B9-382A4E3AD38E}"/>
              </a:ext>
            </a:extLst>
          </p:cNvPr>
          <p:cNvSpPr txBox="1"/>
          <p:nvPr/>
        </p:nvSpPr>
        <p:spPr>
          <a:xfrm>
            <a:off x="1331651" y="1226598"/>
            <a:ext cx="9499106" cy="584775"/>
          </a:xfrm>
          <a:prstGeom prst="rect">
            <a:avLst/>
          </a:prstGeom>
          <a:noFill/>
        </p:spPr>
        <p:txBody>
          <a:bodyPr wrap="square" rtlCol="0">
            <a:spAutoFi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開戶前要準備的文件，建議先準備好，加快流程哦</a:t>
            </a:r>
          </a:p>
        </p:txBody>
      </p:sp>
    </p:spTree>
    <p:extLst>
      <p:ext uri="{BB962C8B-B14F-4D97-AF65-F5344CB8AC3E}">
        <p14:creationId xmlns:p14="http://schemas.microsoft.com/office/powerpoint/2010/main" val="1052717035"/>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293398" y="2723853"/>
            <a:ext cx="7785716" cy="1323439"/>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新戶開戶</a:t>
            </a:r>
            <a:endParaRPr lang="zh-TW" altLang="en-US" sz="80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7" name="Picture 11">
            <a:extLst>
              <a:ext uri="{FF2B5EF4-FFF2-40B4-BE49-F238E27FC236}">
                <a16:creationId xmlns:a16="http://schemas.microsoft.com/office/drawing/2014/main" id="{9BAF5B01-3D3C-4DAB-B369-93A7C6DDB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26272624"/>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3A97F52-8084-4F93-87E0-0BA147C9D73F}"/>
              </a:ext>
            </a:extLst>
          </p:cNvPr>
          <p:cNvPicPr>
            <a:picLocks noChangeAspect="1"/>
          </p:cNvPicPr>
          <p:nvPr/>
        </p:nvPicPr>
        <p:blipFill>
          <a:blip r:embed="rId2"/>
          <a:stretch>
            <a:fillRect/>
          </a:stretch>
        </p:blipFill>
        <p:spPr>
          <a:xfrm>
            <a:off x="2362199" y="0"/>
            <a:ext cx="8181975" cy="6307304"/>
          </a:xfrm>
          <a:prstGeom prst="rect">
            <a:avLst/>
          </a:prstGeom>
        </p:spPr>
      </p:pic>
      <p:sp>
        <p:nvSpPr>
          <p:cNvPr id="7" name="文字方塊 6">
            <a:extLst>
              <a:ext uri="{FF2B5EF4-FFF2-40B4-BE49-F238E27FC236}">
                <a16:creationId xmlns:a16="http://schemas.microsoft.com/office/drawing/2014/main" id="{395F7ACD-732F-426F-9693-9ABE54E4D581}"/>
              </a:ext>
            </a:extLst>
          </p:cNvPr>
          <p:cNvSpPr txBox="1"/>
          <p:nvPr/>
        </p:nvSpPr>
        <p:spPr>
          <a:xfrm>
            <a:off x="1445303" y="2796835"/>
            <a:ext cx="3089429" cy="2585323"/>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rPr>
              <a:t>一開始</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請</a:t>
            </a:r>
            <a:endParaRPr lang="en-US" altLang="zh-TW" b="1" dirty="0">
              <a:solidFill>
                <a:srgbClr val="0070C0"/>
              </a:solidFill>
              <a:latin typeface="微軟正黑體" panose="020B0604030504040204" pitchFamily="34" charset="-120"/>
              <a:ea typeface="微軟正黑體" panose="020B0604030504040204" pitchFamily="34" charset="-120"/>
            </a:endParaRPr>
          </a:p>
          <a:p>
            <a:r>
              <a:rPr lang="zh-TW" altLang="en-US" b="1" dirty="0">
                <a:solidFill>
                  <a:srgbClr val="0070C0"/>
                </a:solidFill>
                <a:latin typeface="微軟正黑體" panose="020B0604030504040204" pitchFamily="34" charset="-120"/>
                <a:ea typeface="微軟正黑體" panose="020B0604030504040204" pitchFamily="34" charset="-120"/>
              </a:rPr>
              <a:t>輸入</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AutoNum type="circleNumWdWhitePlain"/>
            </a:pPr>
            <a:r>
              <a:rPr lang="zh-TW" altLang="en-US" b="1" dirty="0">
                <a:solidFill>
                  <a:srgbClr val="0070C0"/>
                </a:solidFill>
                <a:latin typeface="微軟正黑體" panose="020B0604030504040204" pitchFamily="34" charset="-120"/>
                <a:ea typeface="微軟正黑體" panose="020B0604030504040204" pitchFamily="34" charset="-120"/>
              </a:rPr>
              <a:t>身分證字號</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AutoNum type="circleNumWdWhitePlain"/>
            </a:pPr>
            <a:r>
              <a:rPr lang="zh-TW" altLang="en-US" b="1" dirty="0">
                <a:solidFill>
                  <a:srgbClr val="0070C0"/>
                </a:solidFill>
                <a:latin typeface="微軟正黑體" panose="020B0604030504040204" pitchFamily="34" charset="-120"/>
                <a:ea typeface="微軟正黑體" panose="020B0604030504040204" pitchFamily="34" charset="-120"/>
              </a:rPr>
              <a:t>出生年月日</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AutoNum type="circleNumWdWhitePlain"/>
            </a:pPr>
            <a:r>
              <a:rPr lang="zh-TW" altLang="en-US" b="1" dirty="0">
                <a:solidFill>
                  <a:srgbClr val="0070C0"/>
                </a:solidFill>
                <a:latin typeface="微軟正黑體" panose="020B0604030504040204" pitchFamily="34" charset="-120"/>
                <a:ea typeface="微軟正黑體" panose="020B0604030504040204" pitchFamily="34" charset="-120"/>
              </a:rPr>
              <a:t>手機號碼</a:t>
            </a:r>
            <a:endParaRPr lang="en-US" altLang="zh-TW" b="1" dirty="0">
              <a:solidFill>
                <a:srgbClr val="0070C0"/>
              </a:solidFill>
              <a:latin typeface="微軟正黑體" panose="020B0604030504040204" pitchFamily="34" charset="-120"/>
              <a:ea typeface="微軟正黑體" panose="020B0604030504040204" pitchFamily="34" charset="-120"/>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並勾選</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個資同意書</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及</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其他注意事項</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p>
        </p:txBody>
      </p:sp>
      <p:grpSp>
        <p:nvGrpSpPr>
          <p:cNvPr id="11" name="群組 10">
            <a:extLst>
              <a:ext uri="{FF2B5EF4-FFF2-40B4-BE49-F238E27FC236}">
                <a16:creationId xmlns:a16="http://schemas.microsoft.com/office/drawing/2014/main" id="{42AC548C-D3C1-42DB-B028-7EE07EC3C1E8}"/>
              </a:ext>
            </a:extLst>
          </p:cNvPr>
          <p:cNvGrpSpPr/>
          <p:nvPr/>
        </p:nvGrpSpPr>
        <p:grpSpPr>
          <a:xfrm>
            <a:off x="2527362" y="70374"/>
            <a:ext cx="1580225" cy="1393794"/>
            <a:chOff x="1784412" y="79899"/>
            <a:chExt cx="1580225" cy="1393794"/>
          </a:xfrm>
        </p:grpSpPr>
        <p:sp>
          <p:nvSpPr>
            <p:cNvPr id="9" name="矩形 8">
              <a:extLst>
                <a:ext uri="{FF2B5EF4-FFF2-40B4-BE49-F238E27FC236}">
                  <a16:creationId xmlns:a16="http://schemas.microsoft.com/office/drawing/2014/main" id="{81E136AB-B8DA-4441-89AB-C033FDC99639}"/>
                </a:ext>
              </a:extLst>
            </p:cNvPr>
            <p:cNvSpPr/>
            <p:nvPr/>
          </p:nvSpPr>
          <p:spPr>
            <a:xfrm>
              <a:off x="1784412" y="79899"/>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52724DD-F8F5-41DE-A610-2161F1A85D96}"/>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步驟一</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89278002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084614" y="-234043"/>
            <a:ext cx="8153400" cy="6324600"/>
          </a:xfrm>
          <a:prstGeom prst="rect">
            <a:avLst/>
          </a:prstGeom>
        </p:spPr>
      </p:pic>
      <p:sp>
        <p:nvSpPr>
          <p:cNvPr id="5" name="文字方塊 4">
            <a:extLst>
              <a:ext uri="{FF2B5EF4-FFF2-40B4-BE49-F238E27FC236}">
                <a16:creationId xmlns:a16="http://schemas.microsoft.com/office/drawing/2014/main" id="{278A7C3E-B7AE-4F3A-ACE8-7CE53340DB6F}"/>
              </a:ext>
            </a:extLst>
          </p:cNvPr>
          <p:cNvSpPr txBox="1"/>
          <p:nvPr/>
        </p:nvSpPr>
        <p:spPr>
          <a:xfrm>
            <a:off x="2362947" y="4431014"/>
            <a:ext cx="3089429"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這時，手機會收到系統發送的</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一次性密碼</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請在驗證碼欄位輸入</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30857138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67C8168C-52BF-44A6-AC0E-420DBA0CB0E7}"/>
              </a:ext>
            </a:extLst>
          </p:cNvPr>
          <p:cNvPicPr>
            <a:picLocks noChangeAspect="1"/>
          </p:cNvPicPr>
          <p:nvPr/>
        </p:nvPicPr>
        <p:blipFill>
          <a:blip r:embed="rId2"/>
          <a:stretch>
            <a:fillRect/>
          </a:stretch>
        </p:blipFill>
        <p:spPr>
          <a:xfrm>
            <a:off x="1879525" y="0"/>
            <a:ext cx="9276243" cy="6286500"/>
          </a:xfrm>
          <a:prstGeom prst="rect">
            <a:avLst/>
          </a:prstGeom>
        </p:spPr>
      </p:pic>
      <p:sp>
        <p:nvSpPr>
          <p:cNvPr id="5" name="文字方塊 4">
            <a:extLst>
              <a:ext uri="{FF2B5EF4-FFF2-40B4-BE49-F238E27FC236}">
                <a16:creationId xmlns:a16="http://schemas.microsoft.com/office/drawing/2014/main" id="{B0C0A3B3-1918-4446-83B1-325C79E258F4}"/>
              </a:ext>
            </a:extLst>
          </p:cNvPr>
          <p:cNvSpPr txBox="1"/>
          <p:nvPr/>
        </p:nvSpPr>
        <p:spPr>
          <a:xfrm>
            <a:off x="2085883" y="3841296"/>
            <a:ext cx="3089429" cy="2585323"/>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接下來，開始第二步驟</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請點選照片，依序上傳</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身分證背面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第二證件正面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10" name="群組 9">
            <a:extLst>
              <a:ext uri="{FF2B5EF4-FFF2-40B4-BE49-F238E27FC236}">
                <a16:creationId xmlns:a16="http://schemas.microsoft.com/office/drawing/2014/main" id="{24E71462-B022-4C67-AAAE-373ECBF28AF9}"/>
              </a:ext>
            </a:extLst>
          </p:cNvPr>
          <p:cNvGrpSpPr/>
          <p:nvPr/>
        </p:nvGrpSpPr>
        <p:grpSpPr>
          <a:xfrm>
            <a:off x="3595087" y="742527"/>
            <a:ext cx="1580225" cy="1393794"/>
            <a:chOff x="1784412" y="79899"/>
            <a:chExt cx="1580225" cy="1393794"/>
          </a:xfrm>
        </p:grpSpPr>
        <p:sp>
          <p:nvSpPr>
            <p:cNvPr id="11" name="矩形 10">
              <a:extLst>
                <a:ext uri="{FF2B5EF4-FFF2-40B4-BE49-F238E27FC236}">
                  <a16:creationId xmlns:a16="http://schemas.microsoft.com/office/drawing/2014/main" id="{7457C6E8-1A1A-45AE-9A25-CB8ADA967B59}"/>
                </a:ext>
              </a:extLst>
            </p:cNvPr>
            <p:cNvSpPr/>
            <p:nvPr/>
          </p:nvSpPr>
          <p:spPr>
            <a:xfrm>
              <a:off x="1784412" y="79899"/>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7471DCF4-7692-4FA4-ACF9-B69F8096E071}"/>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步驟二</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21456860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佈景主題">
  <a:themeElements>
    <a:clrScheme name="自訂 1">
      <a:dk1>
        <a:sysClr val="windowText" lastClr="000000"/>
      </a:dk1>
      <a:lt1>
        <a:srgbClr val="D8F1FC"/>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1706</Words>
  <Application>Microsoft Office PowerPoint</Application>
  <PresentationFormat>寬螢幕</PresentationFormat>
  <Paragraphs>173</Paragraphs>
  <Slides>43</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43</vt:i4>
      </vt:variant>
    </vt:vector>
  </HeadingPairs>
  <TitlesOfParts>
    <vt:vector size="52" baseType="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雪莉 liu</dc:creator>
  <cp:lastModifiedBy>謝佳杭JerryHsieh-R&amp;D-KGIFUT</cp:lastModifiedBy>
  <cp:revision>36</cp:revision>
  <dcterms:created xsi:type="dcterms:W3CDTF">2021-08-22T13:32:13Z</dcterms:created>
  <dcterms:modified xsi:type="dcterms:W3CDTF">2023-02-13T10:07:33Z</dcterms:modified>
</cp:coreProperties>
</file>